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94"/>
  </p:notesMasterIdLst>
  <p:sldIdLst>
    <p:sldId id="256" r:id="rId2"/>
    <p:sldId id="310" r:id="rId3"/>
    <p:sldId id="290" r:id="rId4"/>
    <p:sldId id="33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258" r:id="rId93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95"/>
    </p:embeddedFont>
    <p:embeddedFont>
      <p:font typeface="Raleway" pitchFamily="2" charset="0"/>
      <p:regular r:id="rId96"/>
      <p:bold r:id="rId97"/>
      <p:italic r:id="rId98"/>
      <p:boldItalic r:id="rId99"/>
    </p:embeddedFont>
    <p:embeddedFont>
      <p:font typeface="맑은 고딕" panose="020B0503020000020004" pitchFamily="50" charset="-127"/>
      <p:regular r:id="rId100"/>
      <p:bold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  <a:srgbClr val="707070"/>
    <a:srgbClr val="E2EBF6"/>
    <a:srgbClr val="FFFFFF"/>
    <a:srgbClr val="FFFFCC"/>
    <a:srgbClr val="FFFF99"/>
    <a:srgbClr val="F2F2F2"/>
    <a:srgbClr val="000000"/>
    <a:srgbClr val="407BFF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E404A-382F-4DE0-B685-D53D6E2809BE}" v="71" dt="2023-05-03T16:02:31.190"/>
  </p1510:revLst>
</p1510:revInfo>
</file>

<file path=ppt/tableStyles.xml><?xml version="1.0" encoding="utf-8"?>
<a:tblStyleLst xmlns:a="http://schemas.openxmlformats.org/drawingml/2006/main" def="{58A9CC33-BF2B-4A8C-B225-2B59882A0213}">
  <a:tblStyle styleId="{58A9CC33-BF2B-4A8C-B225-2B59882A0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6353" autoAdjust="0"/>
  </p:normalViewPr>
  <p:slideViewPr>
    <p:cSldViewPr snapToGrid="0">
      <p:cViewPr varScale="1">
        <p:scale>
          <a:sx n="145" d="100"/>
          <a:sy n="145" d="100"/>
        </p:scale>
        <p:origin x="82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대은" userId="1ba6ee5b3b796c7a" providerId="LiveId" clId="{61AE404A-382F-4DE0-B685-D53D6E2809BE}"/>
    <pc:docChg chg="undo redo custSel addSld delSld modSld">
      <pc:chgData name="이 대은" userId="1ba6ee5b3b796c7a" providerId="LiveId" clId="{61AE404A-382F-4DE0-B685-D53D6E2809BE}" dt="2023-05-03T16:03:03.885" v="956" actId="113"/>
      <pc:docMkLst>
        <pc:docMk/>
      </pc:docMkLst>
      <pc:sldChg chg="modSp mod">
        <pc:chgData name="이 대은" userId="1ba6ee5b3b796c7a" providerId="LiveId" clId="{61AE404A-382F-4DE0-B685-D53D6E2809BE}" dt="2023-05-03T15:43:25.202" v="1" actId="20577"/>
        <pc:sldMkLst>
          <pc:docMk/>
          <pc:sldMk cId="0" sldId="256"/>
        </pc:sldMkLst>
        <pc:spChg chg="mod">
          <ac:chgData name="이 대은" userId="1ba6ee5b3b796c7a" providerId="LiveId" clId="{61AE404A-382F-4DE0-B685-D53D6E2809BE}" dt="2023-05-03T15:43:25.202" v="1" actId="20577"/>
          <ac:spMkLst>
            <pc:docMk/>
            <pc:sldMk cId="0" sldId="256"/>
            <ac:spMk id="537" creationId="{00000000-0000-0000-0000-000000000000}"/>
          </ac:spMkLst>
        </pc:spChg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0" sldId="290"/>
        </pc:sldMkLst>
      </pc:sldChg>
      <pc:sldChg chg="addSp delSp modSp mod">
        <pc:chgData name="이 대은" userId="1ba6ee5b3b796c7a" providerId="LiveId" clId="{61AE404A-382F-4DE0-B685-D53D6E2809BE}" dt="2023-05-03T15:43:56.232" v="84"/>
        <pc:sldMkLst>
          <pc:docMk/>
          <pc:sldMk cId="1155596885" sldId="310"/>
        </pc:sldMkLst>
        <pc:spChg chg="del">
          <ac:chgData name="이 대은" userId="1ba6ee5b3b796c7a" providerId="LiveId" clId="{61AE404A-382F-4DE0-B685-D53D6E2809BE}" dt="2023-05-03T15:43:37.055" v="7" actId="21"/>
          <ac:spMkLst>
            <pc:docMk/>
            <pc:sldMk cId="1155596885" sldId="310"/>
            <ac:spMk id="2" creationId="{C1018A32-8483-790D-AE85-4C067F920C2B}"/>
          </ac:spMkLst>
        </pc:spChg>
        <pc:spChg chg="add del mod">
          <ac:chgData name="이 대은" userId="1ba6ee5b3b796c7a" providerId="LiveId" clId="{61AE404A-382F-4DE0-B685-D53D6E2809BE}" dt="2023-05-03T15:43:40.098" v="8" actId="21"/>
          <ac:spMkLst>
            <pc:docMk/>
            <pc:sldMk cId="1155596885" sldId="310"/>
            <ac:spMk id="5" creationId="{69996D80-2241-C545-2814-883173E74A14}"/>
          </ac:spMkLst>
        </pc:spChg>
        <pc:spChg chg="mod">
          <ac:chgData name="이 대은" userId="1ba6ee5b3b796c7a" providerId="LiveId" clId="{61AE404A-382F-4DE0-B685-D53D6E2809BE}" dt="2023-05-03T15:43:56.232" v="84"/>
          <ac:spMkLst>
            <pc:docMk/>
            <pc:sldMk cId="1155596885" sldId="310"/>
            <ac:spMk id="1036" creationId="{00000000-0000-0000-0000-000000000000}"/>
          </ac:spMkLst>
        </pc:spChg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2553416535" sldId="316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135597074" sldId="317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2749380952" sldId="325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1028711170" sldId="326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3990914657" sldId="327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3096813634" sldId="329"/>
        </pc:sldMkLst>
      </pc:sldChg>
      <pc:sldChg chg="del">
        <pc:chgData name="이 대은" userId="1ba6ee5b3b796c7a" providerId="LiveId" clId="{61AE404A-382F-4DE0-B685-D53D6E2809BE}" dt="2023-05-03T15:44:17.654" v="85" actId="47"/>
        <pc:sldMkLst>
          <pc:docMk/>
          <pc:sldMk cId="3216691972" sldId="330"/>
        </pc:sldMkLst>
      </pc:sldChg>
      <pc:sldChg chg="modSp mod">
        <pc:chgData name="이 대은" userId="1ba6ee5b3b796c7a" providerId="LiveId" clId="{61AE404A-382F-4DE0-B685-D53D6E2809BE}" dt="2023-05-03T15:52:09.073" v="433" actId="1076"/>
        <pc:sldMkLst>
          <pc:docMk/>
          <pc:sldMk cId="1929069110" sldId="331"/>
        </pc:sldMkLst>
        <pc:graphicFrameChg chg="mod">
          <ac:chgData name="이 대은" userId="1ba6ee5b3b796c7a" providerId="LiveId" clId="{61AE404A-382F-4DE0-B685-D53D6E2809BE}" dt="2023-05-03T15:52:09.073" v="433" actId="1076"/>
          <ac:graphicFrameMkLst>
            <pc:docMk/>
            <pc:sldMk cId="1929069110" sldId="331"/>
            <ac:graphicFrameMk id="4" creationId="{5614B5D8-759E-63F9-3FE6-1E7862988B89}"/>
          </ac:graphicFrameMkLst>
        </pc:graphicFrameChg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4253740707" sldId="332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2021048910" sldId="333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4144657380" sldId="334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3688979887" sldId="335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1441357543" sldId="336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1996975182" sldId="337"/>
        </pc:sldMkLst>
      </pc:sldChg>
      <pc:sldChg chg="del">
        <pc:chgData name="이 대은" userId="1ba6ee5b3b796c7a" providerId="LiveId" clId="{61AE404A-382F-4DE0-B685-D53D6E2809BE}" dt="2023-05-03T15:52:22.977" v="434" actId="47"/>
        <pc:sldMkLst>
          <pc:docMk/>
          <pc:sldMk cId="1593929647" sldId="338"/>
        </pc:sldMkLst>
      </pc:sldChg>
      <pc:sldChg chg="addSp delSp modSp add mod">
        <pc:chgData name="이 대은" userId="1ba6ee5b3b796c7a" providerId="LiveId" clId="{61AE404A-382F-4DE0-B685-D53D6E2809BE}" dt="2023-05-03T15:46:08.415" v="185" actId="404"/>
        <pc:sldMkLst>
          <pc:docMk/>
          <pc:sldMk cId="2509655748" sldId="339"/>
        </pc:sldMkLst>
        <pc:spChg chg="del">
          <ac:chgData name="이 대은" userId="1ba6ee5b3b796c7a" providerId="LiveId" clId="{61AE404A-382F-4DE0-B685-D53D6E2809BE}" dt="2023-05-03T15:44:47.214" v="123" actId="478"/>
          <ac:spMkLst>
            <pc:docMk/>
            <pc:sldMk cId="2509655748" sldId="339"/>
            <ac:spMk id="2" creationId="{5BA822E1-1B3F-0410-7A86-61AB9566BA0B}"/>
          </ac:spMkLst>
        </pc:spChg>
        <pc:spChg chg="add del mod">
          <ac:chgData name="이 대은" userId="1ba6ee5b3b796c7a" providerId="LiveId" clId="{61AE404A-382F-4DE0-B685-D53D6E2809BE}" dt="2023-05-03T15:44:49.284" v="124" actId="478"/>
          <ac:spMkLst>
            <pc:docMk/>
            <pc:sldMk cId="2509655748" sldId="339"/>
            <ac:spMk id="5" creationId="{23A8DB86-9FFA-F3F7-8750-19E75F816178}"/>
          </ac:spMkLst>
        </pc:spChg>
        <pc:spChg chg="add mod">
          <ac:chgData name="이 대은" userId="1ba6ee5b3b796c7a" providerId="LiveId" clId="{61AE404A-382F-4DE0-B685-D53D6E2809BE}" dt="2023-05-03T15:46:08.415" v="185" actId="404"/>
          <ac:spMkLst>
            <pc:docMk/>
            <pc:sldMk cId="2509655748" sldId="339"/>
            <ac:spMk id="7" creationId="{A2F3C3B5-459B-6F60-E7CF-A68F1ED46746}"/>
          </ac:spMkLst>
        </pc:spChg>
        <pc:spChg chg="add del mod">
          <ac:chgData name="이 대은" userId="1ba6ee5b3b796c7a" providerId="LiveId" clId="{61AE404A-382F-4DE0-B685-D53D6E2809BE}" dt="2023-05-03T15:45:39.383" v="137" actId="478"/>
          <ac:spMkLst>
            <pc:docMk/>
            <pc:sldMk cId="2509655748" sldId="339"/>
            <ac:spMk id="8" creationId="{956F92AB-C4FE-6D33-18A8-791F1A2713D9}"/>
          </ac:spMkLst>
        </pc:spChg>
        <pc:spChg chg="mod">
          <ac:chgData name="이 대은" userId="1ba6ee5b3b796c7a" providerId="LiveId" clId="{61AE404A-382F-4DE0-B685-D53D6E2809BE}" dt="2023-05-03T15:44:45.108" v="122"/>
          <ac:spMkLst>
            <pc:docMk/>
            <pc:sldMk cId="2509655748" sldId="339"/>
            <ac:spMk id="876" creationId="{00000000-0000-0000-0000-000000000000}"/>
          </ac:spMkLst>
        </pc:spChg>
        <pc:graphicFrameChg chg="del">
          <ac:chgData name="이 대은" userId="1ba6ee5b3b796c7a" providerId="LiveId" clId="{61AE404A-382F-4DE0-B685-D53D6E2809BE}" dt="2023-05-03T15:44:50.702" v="125" actId="478"/>
          <ac:graphicFrameMkLst>
            <pc:docMk/>
            <pc:sldMk cId="2509655748" sldId="339"/>
            <ac:graphicFrameMk id="4" creationId="{5614B5D8-759E-63F9-3FE6-1E7862988B89}"/>
          </ac:graphicFrameMkLst>
        </pc:graphicFrameChg>
        <pc:picChg chg="add mod">
          <ac:chgData name="이 대은" userId="1ba6ee5b3b796c7a" providerId="LiveId" clId="{61AE404A-382F-4DE0-B685-D53D6E2809BE}" dt="2023-05-03T15:45:02.120" v="130" actId="1076"/>
          <ac:picMkLst>
            <pc:docMk/>
            <pc:sldMk cId="2509655748" sldId="339"/>
            <ac:picMk id="6" creationId="{747371D0-9D2A-AAF0-3B32-1AFE6F893DC0}"/>
          </ac:picMkLst>
        </pc:picChg>
      </pc:sldChg>
      <pc:sldChg chg="addSp delSp modSp add mod">
        <pc:chgData name="이 대은" userId="1ba6ee5b3b796c7a" providerId="LiveId" clId="{61AE404A-382F-4DE0-B685-D53D6E2809BE}" dt="2023-05-03T15:52:46.210" v="461"/>
        <pc:sldMkLst>
          <pc:docMk/>
          <pc:sldMk cId="4293715624" sldId="340"/>
        </pc:sldMkLst>
        <pc:spChg chg="mod">
          <ac:chgData name="이 대은" userId="1ba6ee5b3b796c7a" providerId="LiveId" clId="{61AE404A-382F-4DE0-B685-D53D6E2809BE}" dt="2023-05-03T15:52:00.234" v="432" actId="113"/>
          <ac:spMkLst>
            <pc:docMk/>
            <pc:sldMk cId="4293715624" sldId="340"/>
            <ac:spMk id="2" creationId="{5BA822E1-1B3F-0410-7A86-61AB9566BA0B}"/>
          </ac:spMkLst>
        </pc:spChg>
        <pc:spChg chg="add mod">
          <ac:chgData name="이 대은" userId="1ba6ee5b3b796c7a" providerId="LiveId" clId="{61AE404A-382F-4DE0-B685-D53D6E2809BE}" dt="2023-05-03T15:51:33.582" v="428" actId="1076"/>
          <ac:spMkLst>
            <pc:docMk/>
            <pc:sldMk cId="4293715624" sldId="340"/>
            <ac:spMk id="3" creationId="{EA440C18-518D-C53B-B46B-B5083D200796}"/>
          </ac:spMkLst>
        </pc:spChg>
        <pc:spChg chg="add mod">
          <ac:chgData name="이 대은" userId="1ba6ee5b3b796c7a" providerId="LiveId" clId="{61AE404A-382F-4DE0-B685-D53D6E2809BE}" dt="2023-05-03T15:51:38.393" v="429" actId="1076"/>
          <ac:spMkLst>
            <pc:docMk/>
            <pc:sldMk cId="4293715624" sldId="340"/>
            <ac:spMk id="5" creationId="{C4721CD6-CEA7-2C91-16D6-6975A33F71A3}"/>
          </ac:spMkLst>
        </pc:spChg>
        <pc:spChg chg="add mod">
          <ac:chgData name="이 대은" userId="1ba6ee5b3b796c7a" providerId="LiveId" clId="{61AE404A-382F-4DE0-B685-D53D6E2809BE}" dt="2023-05-03T15:51:38.393" v="429" actId="1076"/>
          <ac:spMkLst>
            <pc:docMk/>
            <pc:sldMk cId="4293715624" sldId="340"/>
            <ac:spMk id="6" creationId="{CAC78646-F89A-6995-A396-2CD96A81AD85}"/>
          </ac:spMkLst>
        </pc:spChg>
        <pc:spChg chg="add del mod">
          <ac:chgData name="이 대은" userId="1ba6ee5b3b796c7a" providerId="LiveId" clId="{61AE404A-382F-4DE0-B685-D53D6E2809BE}" dt="2023-05-03T15:50:12.591" v="398" actId="478"/>
          <ac:spMkLst>
            <pc:docMk/>
            <pc:sldMk cId="4293715624" sldId="340"/>
            <ac:spMk id="7" creationId="{70B56DB6-080F-AAC3-6BC5-AF820F12B9FB}"/>
          </ac:spMkLst>
        </pc:spChg>
        <pc:spChg chg="add del mod">
          <ac:chgData name="이 대은" userId="1ba6ee5b3b796c7a" providerId="LiveId" clId="{61AE404A-382F-4DE0-B685-D53D6E2809BE}" dt="2023-05-03T15:50:13.262" v="399" actId="478"/>
          <ac:spMkLst>
            <pc:docMk/>
            <pc:sldMk cId="4293715624" sldId="340"/>
            <ac:spMk id="8" creationId="{9351DBCE-E18D-E507-31D6-508A3C85FD04}"/>
          </ac:spMkLst>
        </pc:spChg>
        <pc:spChg chg="add del mod">
          <ac:chgData name="이 대은" userId="1ba6ee5b3b796c7a" providerId="LiveId" clId="{61AE404A-382F-4DE0-B685-D53D6E2809BE}" dt="2023-05-03T15:50:25.612" v="402" actId="478"/>
          <ac:spMkLst>
            <pc:docMk/>
            <pc:sldMk cId="4293715624" sldId="340"/>
            <ac:spMk id="9" creationId="{4C9BB77B-3BB9-8D23-2796-F5BD6B8B033A}"/>
          </ac:spMkLst>
        </pc:spChg>
        <pc:spChg chg="add del mod">
          <ac:chgData name="이 대은" userId="1ba6ee5b3b796c7a" providerId="LiveId" clId="{61AE404A-382F-4DE0-B685-D53D6E2809BE}" dt="2023-05-03T15:50:25.612" v="402" actId="478"/>
          <ac:spMkLst>
            <pc:docMk/>
            <pc:sldMk cId="4293715624" sldId="340"/>
            <ac:spMk id="10" creationId="{6205355E-63CA-70E4-9BF7-0A1025F57F9F}"/>
          </ac:spMkLst>
        </pc:spChg>
        <pc:spChg chg="add del mod">
          <ac:chgData name="이 대은" userId="1ba6ee5b3b796c7a" providerId="LiveId" clId="{61AE404A-382F-4DE0-B685-D53D6E2809BE}" dt="2023-05-03T15:50:25.612" v="402" actId="478"/>
          <ac:spMkLst>
            <pc:docMk/>
            <pc:sldMk cId="4293715624" sldId="340"/>
            <ac:spMk id="11" creationId="{25CEE854-CF2B-A740-362B-B9FDFD01000D}"/>
          </ac:spMkLst>
        </pc:spChg>
        <pc:spChg chg="add del mod">
          <ac:chgData name="이 대은" userId="1ba6ee5b3b796c7a" providerId="LiveId" clId="{61AE404A-382F-4DE0-B685-D53D6E2809BE}" dt="2023-05-03T15:50:25.612" v="402" actId="478"/>
          <ac:spMkLst>
            <pc:docMk/>
            <pc:sldMk cId="4293715624" sldId="340"/>
            <ac:spMk id="12" creationId="{1FAEC2A1-CA10-687F-8BB1-C8275F47A669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3" creationId="{DE609CA4-C939-A1B8-A340-418991CDF9A0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4" creationId="{8751600C-EE04-CE1D-67B0-BCE946EF6F5C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5" creationId="{492659E6-3814-DFC0-5450-F72E05804E80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6" creationId="{6953BB0F-9628-0E8E-3858-D12FA7E2C637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7" creationId="{443F54B8-662E-57E6-4459-1529D36E2BFE}"/>
          </ac:spMkLst>
        </pc:spChg>
        <pc:spChg chg="add del mod">
          <ac:chgData name="이 대은" userId="1ba6ee5b3b796c7a" providerId="LiveId" clId="{61AE404A-382F-4DE0-B685-D53D6E2809BE}" dt="2023-05-03T15:50:26.823" v="403" actId="478"/>
          <ac:spMkLst>
            <pc:docMk/>
            <pc:sldMk cId="4293715624" sldId="340"/>
            <ac:spMk id="18" creationId="{9896F65D-34B2-0663-93A1-DF791FE7DB15}"/>
          </ac:spMkLst>
        </pc:spChg>
        <pc:spChg chg="add del mod">
          <ac:chgData name="이 대은" userId="1ba6ee5b3b796c7a" providerId="LiveId" clId="{61AE404A-382F-4DE0-B685-D53D6E2809BE}" dt="2023-05-03T15:50:32.736" v="404" actId="478"/>
          <ac:spMkLst>
            <pc:docMk/>
            <pc:sldMk cId="4293715624" sldId="340"/>
            <ac:spMk id="19" creationId="{28E00364-290C-B947-937F-9E4C1C6DB64D}"/>
          </ac:spMkLst>
        </pc:spChg>
        <pc:spChg chg="add del mod">
          <ac:chgData name="이 대은" userId="1ba6ee5b3b796c7a" providerId="LiveId" clId="{61AE404A-382F-4DE0-B685-D53D6E2809BE}" dt="2023-05-03T15:50:32.736" v="404" actId="478"/>
          <ac:spMkLst>
            <pc:docMk/>
            <pc:sldMk cId="4293715624" sldId="340"/>
            <ac:spMk id="20" creationId="{1B3A2D1B-D5B5-E8E0-1024-BC259CA74264}"/>
          </ac:spMkLst>
        </pc:spChg>
        <pc:spChg chg="add mod">
          <ac:chgData name="이 대은" userId="1ba6ee5b3b796c7a" providerId="LiveId" clId="{61AE404A-382F-4DE0-B685-D53D6E2809BE}" dt="2023-05-03T15:51:38.393" v="429" actId="1076"/>
          <ac:spMkLst>
            <pc:docMk/>
            <pc:sldMk cId="4293715624" sldId="340"/>
            <ac:spMk id="21" creationId="{20A90D20-0BF8-CD1A-528D-75C0ED4E86F9}"/>
          </ac:spMkLst>
        </pc:spChg>
        <pc:spChg chg="add mod">
          <ac:chgData name="이 대은" userId="1ba6ee5b3b796c7a" providerId="LiveId" clId="{61AE404A-382F-4DE0-B685-D53D6E2809BE}" dt="2023-05-03T15:51:38.393" v="429" actId="1076"/>
          <ac:spMkLst>
            <pc:docMk/>
            <pc:sldMk cId="4293715624" sldId="340"/>
            <ac:spMk id="22" creationId="{7B3F7322-0A33-40FB-F467-289149A17108}"/>
          </ac:spMkLst>
        </pc:spChg>
        <pc:spChg chg="add mod">
          <ac:chgData name="이 대은" userId="1ba6ee5b3b796c7a" providerId="LiveId" clId="{61AE404A-382F-4DE0-B685-D53D6E2809BE}" dt="2023-05-03T15:51:49.357" v="430" actId="1076"/>
          <ac:spMkLst>
            <pc:docMk/>
            <pc:sldMk cId="4293715624" sldId="340"/>
            <ac:spMk id="23" creationId="{295C6E9C-BAC1-350B-6CE5-1366B59027E0}"/>
          </ac:spMkLst>
        </pc:spChg>
        <pc:spChg chg="add mod">
          <ac:chgData name="이 대은" userId="1ba6ee5b3b796c7a" providerId="LiveId" clId="{61AE404A-382F-4DE0-B685-D53D6E2809BE}" dt="2023-05-03T15:51:49.357" v="430" actId="1076"/>
          <ac:spMkLst>
            <pc:docMk/>
            <pc:sldMk cId="4293715624" sldId="340"/>
            <ac:spMk id="24" creationId="{CB2F3D08-E513-2F47-9E1E-AE1133EF9894}"/>
          </ac:spMkLst>
        </pc:spChg>
        <pc:spChg chg="add mod">
          <ac:chgData name="이 대은" userId="1ba6ee5b3b796c7a" providerId="LiveId" clId="{61AE404A-382F-4DE0-B685-D53D6E2809BE}" dt="2023-05-03T15:51:49.357" v="430" actId="1076"/>
          <ac:spMkLst>
            <pc:docMk/>
            <pc:sldMk cId="4293715624" sldId="340"/>
            <ac:spMk id="25" creationId="{74F27535-87CD-2D8A-8D01-A33558551636}"/>
          </ac:spMkLst>
        </pc:spChg>
        <pc:spChg chg="add mod">
          <ac:chgData name="이 대은" userId="1ba6ee5b3b796c7a" providerId="LiveId" clId="{61AE404A-382F-4DE0-B685-D53D6E2809BE}" dt="2023-05-03T15:51:49.357" v="430" actId="1076"/>
          <ac:spMkLst>
            <pc:docMk/>
            <pc:sldMk cId="4293715624" sldId="340"/>
            <ac:spMk id="26" creationId="{DA114BD6-EFCE-65D0-EFA9-EB57C8884DB3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27" creationId="{37F28CDD-0208-7C5F-6586-21D2B50FCC80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28" creationId="{9508AD33-148B-8526-93CA-84B037CBCCDC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29" creationId="{554A084C-5BE3-A658-3D9E-342851D5B247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30" creationId="{1863F48C-A1F6-31D4-B38B-B7310FF4F1A0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31" creationId="{37254842-3DCD-627D-1FC0-0A3C31DA70F3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32" creationId="{A295980B-9F0B-85B0-C854-1ACE0647B0B3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33" creationId="{5C8FC777-3002-D4E1-ACA5-B9FB53B7CCEE}"/>
          </ac:spMkLst>
        </pc:spChg>
        <pc:spChg chg="add mod">
          <ac:chgData name="이 대은" userId="1ba6ee5b3b796c7a" providerId="LiveId" clId="{61AE404A-382F-4DE0-B685-D53D6E2809BE}" dt="2023-05-03T15:51:26.598" v="427" actId="1076"/>
          <ac:spMkLst>
            <pc:docMk/>
            <pc:sldMk cId="4293715624" sldId="340"/>
            <ac:spMk id="34" creationId="{D48BE193-B038-B70E-C5B4-C455BCA9766E}"/>
          </ac:spMkLst>
        </pc:spChg>
        <pc:spChg chg="mod">
          <ac:chgData name="이 대은" userId="1ba6ee5b3b796c7a" providerId="LiveId" clId="{61AE404A-382F-4DE0-B685-D53D6E2809BE}" dt="2023-05-03T15:52:46.210" v="461"/>
          <ac:spMkLst>
            <pc:docMk/>
            <pc:sldMk cId="4293715624" sldId="340"/>
            <ac:spMk id="876" creationId="{00000000-0000-0000-0000-000000000000}"/>
          </ac:spMkLst>
        </pc:spChg>
        <pc:graphicFrameChg chg="del">
          <ac:chgData name="이 대은" userId="1ba6ee5b3b796c7a" providerId="LiveId" clId="{61AE404A-382F-4DE0-B685-D53D6E2809BE}" dt="2023-05-03T15:47:00.323" v="202" actId="478"/>
          <ac:graphicFrameMkLst>
            <pc:docMk/>
            <pc:sldMk cId="4293715624" sldId="340"/>
            <ac:graphicFrameMk id="4" creationId="{5614B5D8-759E-63F9-3FE6-1E7862988B89}"/>
          </ac:graphicFrameMkLst>
        </pc:graphicFrameChg>
      </pc:sldChg>
      <pc:sldChg chg="addSp delSp modSp add mod">
        <pc:chgData name="이 대은" userId="1ba6ee5b3b796c7a" providerId="LiveId" clId="{61AE404A-382F-4DE0-B685-D53D6E2809BE}" dt="2023-05-03T15:59:20.107" v="778" actId="113"/>
        <pc:sldMkLst>
          <pc:docMk/>
          <pc:sldMk cId="2254072068" sldId="341"/>
        </pc:sldMkLst>
        <pc:spChg chg="mod">
          <ac:chgData name="이 대은" userId="1ba6ee5b3b796c7a" providerId="LiveId" clId="{61AE404A-382F-4DE0-B685-D53D6E2809BE}" dt="2023-05-03T15:59:20.107" v="778" actId="113"/>
          <ac:spMkLst>
            <pc:docMk/>
            <pc:sldMk cId="2254072068" sldId="341"/>
            <ac:spMk id="2" creationId="{5BA822E1-1B3F-0410-7A86-61AB9566BA0B}"/>
          </ac:spMkLst>
        </pc:spChg>
        <pc:spChg chg="mod">
          <ac:chgData name="이 대은" userId="1ba6ee5b3b796c7a" providerId="LiveId" clId="{61AE404A-382F-4DE0-B685-D53D6E2809BE}" dt="2023-05-03T15:53:36.736" v="508" actId="14100"/>
          <ac:spMkLst>
            <pc:docMk/>
            <pc:sldMk cId="2254072068" sldId="341"/>
            <ac:spMk id="3" creationId="{EA440C18-518D-C53B-B46B-B5083D200796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4" creationId="{66443248-415E-A642-8A4C-5BD9CFD9352D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5" creationId="{C4721CD6-CEA7-2C91-16D6-6975A33F71A3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6" creationId="{CAC78646-F89A-6995-A396-2CD96A81AD85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7" creationId="{A4376DFF-E527-362D-DF8A-ADCFED4CA3FB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8" creationId="{DD64FC1D-51D5-B787-997B-1B6B72C1060C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9" creationId="{79F6C00A-27F6-0CF1-375D-2EF0E889C8E0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10" creationId="{12483430-AB3A-12A4-92AE-4EC96290D984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11" creationId="{F327692E-C07D-3ACB-C50F-22646760DA07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12" creationId="{BBC04186-C7E3-9C1D-8BB7-E94BB386AF07}"/>
          </ac:spMkLst>
        </pc:spChg>
        <pc:spChg chg="add mod">
          <ac:chgData name="이 대은" userId="1ba6ee5b3b796c7a" providerId="LiveId" clId="{61AE404A-382F-4DE0-B685-D53D6E2809BE}" dt="2023-05-03T15:55:59.884" v="557" actId="1076"/>
          <ac:spMkLst>
            <pc:docMk/>
            <pc:sldMk cId="2254072068" sldId="341"/>
            <ac:spMk id="13" creationId="{5E606A4A-BA0C-4B8C-667F-8A382B301DF2}"/>
          </ac:spMkLst>
        </pc:spChg>
        <pc:spChg chg="add del mod">
          <ac:chgData name="이 대은" userId="1ba6ee5b3b796c7a" providerId="LiveId" clId="{61AE404A-382F-4DE0-B685-D53D6E2809BE}" dt="2023-05-03T15:55:14.964" v="536"/>
          <ac:spMkLst>
            <pc:docMk/>
            <pc:sldMk cId="2254072068" sldId="341"/>
            <ac:spMk id="14" creationId="{D4030BBF-AD16-142B-A90C-B2A24C892FC2}"/>
          </ac:spMkLst>
        </pc:spChg>
        <pc:spChg chg="add del mod">
          <ac:chgData name="이 대은" userId="1ba6ee5b3b796c7a" providerId="LiveId" clId="{61AE404A-382F-4DE0-B685-D53D6E2809BE}" dt="2023-05-03T15:55:53.300" v="556" actId="1076"/>
          <ac:spMkLst>
            <pc:docMk/>
            <pc:sldMk cId="2254072068" sldId="341"/>
            <ac:spMk id="15" creationId="{5FBA05AB-9EC6-A424-2049-2860071C27B9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1" creationId="{20A90D20-0BF8-CD1A-528D-75C0ED4E86F9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2" creationId="{7B3F7322-0A33-40FB-F467-289149A17108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3" creationId="{295C6E9C-BAC1-350B-6CE5-1366B59027E0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4" creationId="{CB2F3D08-E513-2F47-9E1E-AE1133EF9894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5" creationId="{74F27535-87CD-2D8A-8D01-A33558551636}"/>
          </ac:spMkLst>
        </pc:spChg>
        <pc:spChg chg="del">
          <ac:chgData name="이 대은" userId="1ba6ee5b3b796c7a" providerId="LiveId" clId="{61AE404A-382F-4DE0-B685-D53D6E2809BE}" dt="2023-05-03T15:53:41.924" v="509" actId="478"/>
          <ac:spMkLst>
            <pc:docMk/>
            <pc:sldMk cId="2254072068" sldId="341"/>
            <ac:spMk id="26" creationId="{DA114BD6-EFCE-65D0-EFA9-EB57C8884DB3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27" creationId="{37F28CDD-0208-7C5F-6586-21D2B50FCC80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28" creationId="{9508AD33-148B-8526-93CA-84B037CBCCDC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29" creationId="{554A084C-5BE3-A658-3D9E-342851D5B247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30" creationId="{1863F48C-A1F6-31D4-B38B-B7310FF4F1A0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31" creationId="{37254842-3DCD-627D-1FC0-0A3C31DA70F3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32" creationId="{A295980B-9F0B-85B0-C854-1ACE0647B0B3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33" creationId="{5C8FC777-3002-D4E1-ACA5-B9FB53B7CCEE}"/>
          </ac:spMkLst>
        </pc:spChg>
        <pc:spChg chg="del mod">
          <ac:chgData name="이 대은" userId="1ba6ee5b3b796c7a" providerId="LiveId" clId="{61AE404A-382F-4DE0-B685-D53D6E2809BE}" dt="2023-05-03T15:54:51.154" v="529" actId="478"/>
          <ac:spMkLst>
            <pc:docMk/>
            <pc:sldMk cId="2254072068" sldId="341"/>
            <ac:spMk id="34" creationId="{D48BE193-B038-B70E-C5B4-C455BCA9766E}"/>
          </ac:spMkLst>
        </pc:spChg>
        <pc:spChg chg="mod">
          <ac:chgData name="이 대은" userId="1ba6ee5b3b796c7a" providerId="LiveId" clId="{61AE404A-382F-4DE0-B685-D53D6E2809BE}" dt="2023-05-03T15:52:54.185" v="485"/>
          <ac:spMkLst>
            <pc:docMk/>
            <pc:sldMk cId="2254072068" sldId="341"/>
            <ac:spMk id="876" creationId="{00000000-0000-0000-0000-000000000000}"/>
          </ac:spMkLst>
        </pc:spChg>
      </pc:sldChg>
      <pc:sldChg chg="addSp delSp modSp add mod">
        <pc:chgData name="이 대은" userId="1ba6ee5b3b796c7a" providerId="LiveId" clId="{61AE404A-382F-4DE0-B685-D53D6E2809BE}" dt="2023-05-03T16:03:03.885" v="956" actId="113"/>
        <pc:sldMkLst>
          <pc:docMk/>
          <pc:sldMk cId="207407410" sldId="342"/>
        </pc:sldMkLst>
        <pc:spChg chg="del">
          <ac:chgData name="이 대은" userId="1ba6ee5b3b796c7a" providerId="LiveId" clId="{61AE404A-382F-4DE0-B685-D53D6E2809BE}" dt="2023-05-03T16:00:30.370" v="788" actId="478"/>
          <ac:spMkLst>
            <pc:docMk/>
            <pc:sldMk cId="207407410" sldId="342"/>
            <ac:spMk id="2" creationId="{5BA822E1-1B3F-0410-7A86-61AB9566BA0B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3" creationId="{EA440C18-518D-C53B-B46B-B5083D200796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4" creationId="{66443248-415E-A642-8A4C-5BD9CFD9352D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7" creationId="{A4376DFF-E527-362D-DF8A-ADCFED4CA3FB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8" creationId="{DD64FC1D-51D5-B787-997B-1B6B72C1060C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9" creationId="{79F6C00A-27F6-0CF1-375D-2EF0E889C8E0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10" creationId="{12483430-AB3A-12A4-92AE-4EC96290D984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11" creationId="{F327692E-C07D-3ACB-C50F-22646760DA07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12" creationId="{BBC04186-C7E3-9C1D-8BB7-E94BB386AF07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13" creationId="{5E606A4A-BA0C-4B8C-667F-8A382B301DF2}"/>
          </ac:spMkLst>
        </pc:spChg>
        <pc:spChg chg="del">
          <ac:chgData name="이 대은" userId="1ba6ee5b3b796c7a" providerId="LiveId" clId="{61AE404A-382F-4DE0-B685-D53D6E2809BE}" dt="2023-05-03T15:59:49.030" v="780" actId="478"/>
          <ac:spMkLst>
            <pc:docMk/>
            <pc:sldMk cId="207407410" sldId="342"/>
            <ac:spMk id="15" creationId="{5FBA05AB-9EC6-A424-2049-2860071C27B9}"/>
          </ac:spMkLst>
        </pc:spChg>
        <pc:spChg chg="add del mod">
          <ac:chgData name="이 대은" userId="1ba6ee5b3b796c7a" providerId="LiveId" clId="{61AE404A-382F-4DE0-B685-D53D6E2809BE}" dt="2023-05-03T16:00:31.805" v="789" actId="478"/>
          <ac:spMkLst>
            <pc:docMk/>
            <pc:sldMk cId="207407410" sldId="342"/>
            <ac:spMk id="16" creationId="{24C2BF45-5B12-8D45-19E0-B3B75A0BFDE2}"/>
          </ac:spMkLst>
        </pc:spChg>
        <pc:spChg chg="add mod">
          <ac:chgData name="이 대은" userId="1ba6ee5b3b796c7a" providerId="LiveId" clId="{61AE404A-382F-4DE0-B685-D53D6E2809BE}" dt="2023-05-03T16:03:03.885" v="956" actId="113"/>
          <ac:spMkLst>
            <pc:docMk/>
            <pc:sldMk cId="207407410" sldId="342"/>
            <ac:spMk id="17" creationId="{699306E3-2854-E693-38DC-00083BD45C82}"/>
          </ac:spMkLst>
        </pc:spChg>
        <pc:picChg chg="add mod modCrop">
          <ac:chgData name="이 대은" userId="1ba6ee5b3b796c7a" providerId="LiveId" clId="{61AE404A-382F-4DE0-B685-D53D6E2809BE}" dt="2023-05-03T16:01:01.761" v="813" actId="1035"/>
          <ac:picMkLst>
            <pc:docMk/>
            <pc:sldMk cId="207407410" sldId="342"/>
            <ac:picMk id="5" creationId="{DB9FF539-7D99-DBA2-A135-9861DF07AD2A}"/>
          </ac:picMkLst>
        </pc:picChg>
        <pc:picChg chg="add mod modCrop">
          <ac:chgData name="이 대은" userId="1ba6ee5b3b796c7a" providerId="LiveId" clId="{61AE404A-382F-4DE0-B685-D53D6E2809BE}" dt="2023-05-03T16:01:01.761" v="813" actId="1035"/>
          <ac:picMkLst>
            <pc:docMk/>
            <pc:sldMk cId="207407410" sldId="342"/>
            <ac:picMk id="6" creationId="{FE9398C9-E913-EFCB-EC01-49848C0322B4}"/>
          </ac:picMkLst>
        </pc:picChg>
      </pc:sldChg>
      <pc:sldMasterChg chg="delSldLayout">
        <pc:chgData name="이 대은" userId="1ba6ee5b3b796c7a" providerId="LiveId" clId="{61AE404A-382F-4DE0-B685-D53D6E2809BE}" dt="2023-05-03T15:44:17.654" v="85" actId="47"/>
        <pc:sldMasterMkLst>
          <pc:docMk/>
          <pc:sldMasterMk cId="0" sldId="2147483687"/>
        </pc:sldMasterMkLst>
        <pc:sldLayoutChg chg="del">
          <pc:chgData name="이 대은" userId="1ba6ee5b3b796c7a" providerId="LiveId" clId="{61AE404A-382F-4DE0-B685-D53D6E2809BE}" dt="2023-05-03T15:44:17.654" v="85" actId="47"/>
          <pc:sldLayoutMkLst>
            <pc:docMk/>
            <pc:sldMasterMk cId="0" sldId="2147483687"/>
            <pc:sldLayoutMk cId="2306775434" sldId="2147483689"/>
          </pc:sldLayoutMkLst>
        </pc:sldLayoutChg>
      </pc:sldMasterChg>
    </pc:docChg>
  </pc:docChgLst>
  <pc:docChgLst>
    <pc:chgData name="대은" userId="1ba6ee5b3b796c7a" providerId="LiveId" clId="{F93EBE21-A99F-4C28-8A86-59E1F5EFC4B5}"/>
    <pc:docChg chg="undo custSel addSld delSld modSld sldOrd delMainMaster">
      <pc:chgData name="대은" userId="1ba6ee5b3b796c7a" providerId="LiveId" clId="{F93EBE21-A99F-4C28-8A86-59E1F5EFC4B5}" dt="2023-01-04T09:11:40.734" v="6315"/>
      <pc:docMkLst>
        <pc:docMk/>
      </pc:docMkLst>
      <pc:sldChg chg="addSp delSp modSp mod">
        <pc:chgData name="대은" userId="1ba6ee5b3b796c7a" providerId="LiveId" clId="{F93EBE21-A99F-4C28-8A86-59E1F5EFC4B5}" dt="2022-12-30T16:52:06.345" v="4700" actId="478"/>
        <pc:sldMkLst>
          <pc:docMk/>
          <pc:sldMk cId="0" sldId="256"/>
        </pc:sldMkLst>
        <pc:spChg chg="add mod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F93EBE21-A99F-4C28-8A86-59E1F5EFC4B5}" dt="2022-12-29T12:23:00.528" v="35" actId="20577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538" creationId="{00000000-0000-0000-0000-000000000000}"/>
          </ac:spMkLst>
        </pc:spChg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8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9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0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8"/>
        </pc:sldMkLst>
      </pc:sldChg>
      <pc:sldChg chg="addSp delSp modSp add mod ord modNotes">
        <pc:chgData name="대은" userId="1ba6ee5b3b796c7a" providerId="LiveId" clId="{F93EBE21-A99F-4C28-8A86-59E1F5EFC4B5}" dt="2022-12-30T09:29:37.570" v="1852" actId="14100"/>
        <pc:sldMkLst>
          <pc:docMk/>
          <pc:sldMk cId="3828586459" sldId="309"/>
        </pc:sldMkLst>
        <pc:spChg chg="mod">
          <ac:chgData name="대은" userId="1ba6ee5b3b796c7a" providerId="LiveId" clId="{F93EBE21-A99F-4C28-8A86-59E1F5EFC4B5}" dt="2022-12-29T12:46:00.626" v="551"/>
          <ac:spMkLst>
            <pc:docMk/>
            <pc:sldMk cId="3828586459" sldId="309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37.570" v="1852" actId="14100"/>
          <ac:spMkLst>
            <pc:docMk/>
            <pc:sldMk cId="3828586459" sldId="309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09:06:56.287" v="787" actId="478"/>
          <ac:picMkLst>
            <pc:docMk/>
            <pc:sldMk cId="3828586459" sldId="309"/>
            <ac:picMk id="1026" creationId="{B3B4C8ED-708F-11A7-8509-CA724FBCD243}"/>
          </ac:picMkLst>
        </pc:picChg>
        <pc:picChg chg="add del mod">
          <ac:chgData name="대은" userId="1ba6ee5b3b796c7a" providerId="LiveId" clId="{F93EBE21-A99F-4C28-8A86-59E1F5EFC4B5}" dt="2022-12-30T09:08:49.909" v="804" actId="478"/>
          <ac:picMkLst>
            <pc:docMk/>
            <pc:sldMk cId="3828586459" sldId="309"/>
            <ac:picMk id="1028" creationId="{0A2B88C8-54C4-06C3-CBB0-3EE6DE19ED90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0" creationId="{D36437C9-DAFA-28BD-A460-F32918E49417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2" creationId="{C3888B58-45F4-8F3A-BFD8-9C4219EF4BFE}"/>
          </ac:picMkLst>
        </pc:picChg>
      </pc:sldChg>
      <pc:sldChg chg="delSp modSp add mod ord modNotes">
        <pc:chgData name="대은" userId="1ba6ee5b3b796c7a" providerId="LiveId" clId="{F93EBE21-A99F-4C28-8A86-59E1F5EFC4B5}" dt="2022-12-30T16:52:23.022" v="4701" actId="20577"/>
        <pc:sldMkLst>
          <pc:docMk/>
          <pc:sldMk cId="1155596885" sldId="310"/>
        </pc:sldMkLst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대은" userId="1ba6ee5b3b796c7a" providerId="LiveId" clId="{F93EBE21-A99F-4C28-8A86-59E1F5EFC4B5}" dt="2022-12-30T16:52:23.022" v="4701" actId="20577"/>
          <ac:spMkLst>
            <pc:docMk/>
            <pc:sldMk cId="1155596885" sldId="310"/>
            <ac:spMk id="1037" creationId="{00000000-0000-0000-0000-000000000000}"/>
          </ac:spMkLst>
        </pc:spChg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8" creationId="{00000000-0000-0000-0000-000000000000}"/>
          </ac:spMkLst>
        </pc:spChg>
        <pc:grpChg chg="del">
          <ac:chgData name="대은" userId="1ba6ee5b3b796c7a" providerId="LiveId" clId="{F93EBE21-A99F-4C28-8A86-59E1F5EFC4B5}" dt="2022-12-30T09:24:26.478" v="1674" actId="478"/>
          <ac:grpSpMkLst>
            <pc:docMk/>
            <pc:sldMk cId="1155596885" sldId="310"/>
            <ac:grpSpMk id="1039" creationId="{00000000-0000-0000-0000-000000000000}"/>
          </ac:grpSpMkLst>
        </pc:grpChg>
        <pc:grpChg chg="del">
          <ac:chgData name="대은" userId="1ba6ee5b3b796c7a" providerId="LiveId" clId="{F93EBE21-A99F-4C28-8A86-59E1F5EFC4B5}" dt="2022-12-30T09:24:27.445" v="1675" actId="478"/>
          <ac:grpSpMkLst>
            <pc:docMk/>
            <pc:sldMk cId="1155596885" sldId="310"/>
            <ac:grpSpMk id="1052" creationId="{00000000-0000-0000-0000-000000000000}"/>
          </ac:grpSpMkLst>
        </pc:grpChg>
      </pc:sldChg>
      <pc:sldChg chg="addSp delSp modSp add mod">
        <pc:chgData name="대은" userId="1ba6ee5b3b796c7a" providerId="LiveId" clId="{F93EBE21-A99F-4C28-8A86-59E1F5EFC4B5}" dt="2022-12-30T16:53:02.716" v="4760" actId="1038"/>
        <pc:sldMkLst>
          <pc:docMk/>
          <pc:sldMk cId="399558995" sldId="311"/>
        </pc:sldMkLst>
        <pc:spChg chg="add mod">
          <ac:chgData name="대은" userId="1ba6ee5b3b796c7a" providerId="LiveId" clId="{F93EBE21-A99F-4C28-8A86-59E1F5EFC4B5}" dt="2022-12-30T16:53:02.716" v="4760" actId="1038"/>
          <ac:spMkLst>
            <pc:docMk/>
            <pc:sldMk cId="399558995" sldId="311"/>
            <ac:spMk id="11" creationId="{E54F37E3-9B35-0569-051C-C180028C4F02}"/>
          </ac:spMkLst>
        </pc:spChg>
        <pc:spChg chg="add mod">
          <ac:chgData name="대은" userId="1ba6ee5b3b796c7a" providerId="LiveId" clId="{F93EBE21-A99F-4C28-8A86-59E1F5EFC4B5}" dt="2022-12-30T15:20:36.826" v="4103"/>
          <ac:spMkLst>
            <pc:docMk/>
            <pc:sldMk cId="399558995" sldId="311"/>
            <ac:spMk id="13" creationId="{ADB21250-F9AC-20C0-D486-9FBA632F38DF}"/>
          </ac:spMkLst>
        </pc:spChg>
        <pc:spChg chg="mod">
          <ac:chgData name="대은" userId="1ba6ee5b3b796c7a" providerId="LiveId" clId="{F93EBE21-A99F-4C28-8A86-59E1F5EFC4B5}" dt="2022-12-29T12:50:39.756" v="611" actId="20577"/>
          <ac:spMkLst>
            <pc:docMk/>
            <pc:sldMk cId="399558995" sldId="31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15:05:47.322" v="3930" actId="1076"/>
          <ac:spMkLst>
            <pc:docMk/>
            <pc:sldMk cId="399558995" sldId="311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03:12.162" v="3913" actId="478"/>
          <ac:picMkLst>
            <pc:docMk/>
            <pc:sldMk cId="399558995" sldId="311"/>
            <ac:picMk id="3" creationId="{C7DD4EA8-67FD-B2D7-33AD-6E8FC9AF6F52}"/>
          </ac:picMkLst>
        </pc:picChg>
        <pc:picChg chg="add del mod">
          <ac:chgData name="대은" userId="1ba6ee5b3b796c7a" providerId="LiveId" clId="{F93EBE21-A99F-4C28-8A86-59E1F5EFC4B5}" dt="2022-12-30T15:04:03.290" v="3923" actId="478"/>
          <ac:picMkLst>
            <pc:docMk/>
            <pc:sldMk cId="399558995" sldId="311"/>
            <ac:picMk id="5" creationId="{88F043B8-A654-074C-6B96-1F581D49CCCE}"/>
          </ac:picMkLst>
        </pc:picChg>
        <pc:picChg chg="add mod">
          <ac:chgData name="대은" userId="1ba6ee5b3b796c7a" providerId="LiveId" clId="{F93EBE21-A99F-4C28-8A86-59E1F5EFC4B5}" dt="2022-12-30T15:18:33.893" v="3954" actId="1076"/>
          <ac:picMkLst>
            <pc:docMk/>
            <pc:sldMk cId="399558995" sldId="311"/>
            <ac:picMk id="7" creationId="{FEE99FC7-8A48-F65C-42CE-052C3B0EB717}"/>
          </ac:picMkLst>
        </pc:picChg>
        <pc:picChg chg="add mod">
          <ac:chgData name="대은" userId="1ba6ee5b3b796c7a" providerId="LiveId" clId="{F93EBE21-A99F-4C28-8A86-59E1F5EFC4B5}" dt="2022-12-30T15:10:14.655" v="3953" actId="1076"/>
          <ac:picMkLst>
            <pc:docMk/>
            <pc:sldMk cId="399558995" sldId="311"/>
            <ac:picMk id="9" creationId="{ECE8AE09-EA98-A785-FCD5-EB5C5E1D2B77}"/>
          </ac:picMkLst>
        </pc:picChg>
        <pc:picChg chg="add del mod">
          <ac:chgData name="대은" userId="1ba6ee5b3b796c7a" providerId="LiveId" clId="{F93EBE21-A99F-4C28-8A86-59E1F5EFC4B5}" dt="2022-12-30T15:18:43.395" v="3957" actId="478"/>
          <ac:picMkLst>
            <pc:docMk/>
            <pc:sldMk cId="399558995" sldId="311"/>
            <ac:picMk id="10" creationId="{1D03ED43-75B2-B9E2-120C-47E85303BBD7}"/>
          </ac:picMkLst>
        </pc:picChg>
        <pc:picChg chg="add mod">
          <ac:chgData name="대은" userId="1ba6ee5b3b796c7a" providerId="LiveId" clId="{F93EBE21-A99F-4C28-8A86-59E1F5EFC4B5}" dt="2022-12-30T16:53:02.716" v="4760" actId="1038"/>
          <ac:picMkLst>
            <pc:docMk/>
            <pc:sldMk cId="399558995" sldId="311"/>
            <ac:picMk id="12" creationId="{51BE1C73-CC46-E281-600B-42E53B98F2BA}"/>
          </ac:picMkLst>
        </pc:picChg>
        <pc:picChg chg="add mod">
          <ac:chgData name="대은" userId="1ba6ee5b3b796c7a" providerId="LiveId" clId="{F93EBE21-A99F-4C28-8A86-59E1F5EFC4B5}" dt="2022-12-30T15:20:26.036" v="4068" actId="1076"/>
          <ac:picMkLst>
            <pc:docMk/>
            <pc:sldMk cId="399558995" sldId="311"/>
            <ac:picMk id="14" creationId="{C8842835-E080-606B-B610-F7326262CCB9}"/>
          </ac:picMkLst>
        </pc:picChg>
        <pc:picChg chg="add del mod">
          <ac:chgData name="대은" userId="1ba6ee5b3b796c7a" providerId="LiveId" clId="{F93EBE21-A99F-4C28-8A86-59E1F5EFC4B5}" dt="2022-12-30T15:00:15.154" v="3908" actId="478"/>
          <ac:picMkLst>
            <pc:docMk/>
            <pc:sldMk cId="399558995" sldId="311"/>
            <ac:picMk id="7170" creationId="{1072A1C6-D0DE-68E8-AA14-6FD796590074}"/>
          </ac:picMkLst>
        </pc:picChg>
        <pc:picChg chg="add mod">
          <ac:chgData name="대은" userId="1ba6ee5b3b796c7a" providerId="LiveId" clId="{F93EBE21-A99F-4C28-8A86-59E1F5EFC4B5}" dt="2022-12-30T15:10:10.769" v="3951" actId="1076"/>
          <ac:picMkLst>
            <pc:docMk/>
            <pc:sldMk cId="399558995" sldId="311"/>
            <ac:picMk id="7172" creationId="{FA1AE625-800E-CD3F-9627-9832ABAA6E0D}"/>
          </ac:picMkLst>
        </pc:picChg>
        <pc:picChg chg="add mod">
          <ac:chgData name="대은" userId="1ba6ee5b3b796c7a" providerId="LiveId" clId="{F93EBE21-A99F-4C28-8A86-59E1F5EFC4B5}" dt="2022-12-30T15:10:12.171" v="3952" actId="1076"/>
          <ac:picMkLst>
            <pc:docMk/>
            <pc:sldMk cId="399558995" sldId="311"/>
            <ac:picMk id="7174" creationId="{D9B47F30-2EA5-1704-ACFB-A0D15FEEAAA4}"/>
          </ac:picMkLst>
        </pc:picChg>
      </pc:sldChg>
      <pc:sldChg chg="addSp delSp modSp add mod ord">
        <pc:chgData name="대은" userId="1ba6ee5b3b796c7a" providerId="LiveId" clId="{F93EBE21-A99F-4C28-8A86-59E1F5EFC4B5}" dt="2022-12-30T09:29:27.638" v="1850" actId="14100"/>
        <pc:sldMkLst>
          <pc:docMk/>
          <pc:sldMk cId="2628581612" sldId="312"/>
        </pc:sldMkLst>
        <pc:spChg chg="mod">
          <ac:chgData name="대은" userId="1ba6ee5b3b796c7a" providerId="LiveId" clId="{F93EBE21-A99F-4C28-8A86-59E1F5EFC4B5}" dt="2022-12-30T09:13:49.978" v="842"/>
          <ac:spMkLst>
            <pc:docMk/>
            <pc:sldMk cId="2628581612" sldId="31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27.638" v="1850" actId="14100"/>
          <ac:spMkLst>
            <pc:docMk/>
            <pc:sldMk cId="2628581612" sldId="312"/>
            <ac:spMk id="877" creationId="{00000000-0000-0000-0000-000000000000}"/>
          </ac:spMkLst>
        </pc:spChg>
        <pc:graphicFrameChg chg="add mod modGraphic">
          <ac:chgData name="대은" userId="1ba6ee5b3b796c7a" providerId="LiveId" clId="{F93EBE21-A99F-4C28-8A86-59E1F5EFC4B5}" dt="2022-12-30T09:28:16.293" v="1845" actId="404"/>
          <ac:graphicFrameMkLst>
            <pc:docMk/>
            <pc:sldMk cId="2628581612" sldId="312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09:20:08.529" v="1512" actId="478"/>
          <ac:picMkLst>
            <pc:docMk/>
            <pc:sldMk cId="2628581612" sldId="312"/>
            <ac:picMk id="4" creationId="{D0F07E3C-071D-9E3E-A104-1E0A40A8D687}"/>
          </ac:picMkLst>
        </pc:picChg>
        <pc:picChg chg="add del mod">
          <ac:chgData name="대은" userId="1ba6ee5b3b796c7a" providerId="LiveId" clId="{F93EBE21-A99F-4C28-8A86-59E1F5EFC4B5}" dt="2022-12-30T09:23:06.981" v="1656" actId="478"/>
          <ac:picMkLst>
            <pc:docMk/>
            <pc:sldMk cId="2628581612" sldId="312"/>
            <ac:picMk id="6" creationId="{F9DCE038-00AB-8001-B813-18B7CB3D70CC}"/>
          </ac:picMkLst>
        </pc:picChg>
        <pc:picChg chg="del">
          <ac:chgData name="대은" userId="1ba6ee5b3b796c7a" providerId="LiveId" clId="{F93EBE21-A99F-4C28-8A86-59E1F5EFC4B5}" dt="2022-12-30T09:14:23.651" v="844" actId="478"/>
          <ac:picMkLst>
            <pc:docMk/>
            <pc:sldMk cId="2628581612" sldId="312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09:14:21.403" v="843" actId="478"/>
          <ac:picMkLst>
            <pc:docMk/>
            <pc:sldMk cId="2628581612" sldId="312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2-12-30T12:39:13.225" v="2639" actId="14100"/>
        <pc:sldMkLst>
          <pc:docMk/>
          <pc:sldMk cId="144636280" sldId="313"/>
        </pc:sldMkLst>
        <pc:spChg chg="add del mod">
          <ac:chgData name="대은" userId="1ba6ee5b3b796c7a" providerId="LiveId" clId="{F93EBE21-A99F-4C28-8A86-59E1F5EFC4B5}" dt="2022-12-30T11:42:52.072" v="1891" actId="478"/>
          <ac:spMkLst>
            <pc:docMk/>
            <pc:sldMk cId="144636280" sldId="313"/>
            <ac:spMk id="8" creationId="{F5290BE9-CC46-67F8-6714-DDC372947BB1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9" creationId="{0110F5E4-1875-AC25-1DEF-71FC037D02DC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12" creationId="{19E96F21-07E1-F3CB-57CB-DC188C2CB2A1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13" creationId="{49AFAE1B-A67E-0E10-0884-AD1A084D5B1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4" creationId="{D6A4C081-4A96-2CA0-9462-87E38B636B56}"/>
          </ac:spMkLst>
        </pc:spChg>
        <pc:spChg chg="add del mod">
          <ac:chgData name="대은" userId="1ba6ee5b3b796c7a" providerId="LiveId" clId="{F93EBE21-A99F-4C28-8A86-59E1F5EFC4B5}" dt="2022-12-30T11:56:54.186" v="2059" actId="478"/>
          <ac:spMkLst>
            <pc:docMk/>
            <pc:sldMk cId="144636280" sldId="313"/>
            <ac:spMk id="15" creationId="{B44AA336-F410-1D48-3DC0-65A17AB96120}"/>
          </ac:spMkLst>
        </pc:spChg>
        <pc:spChg chg="add del mod">
          <ac:chgData name="대은" userId="1ba6ee5b3b796c7a" providerId="LiveId" clId="{F93EBE21-A99F-4C28-8A86-59E1F5EFC4B5}" dt="2022-12-30T12:10:35.202" v="2155" actId="478"/>
          <ac:spMkLst>
            <pc:docMk/>
            <pc:sldMk cId="144636280" sldId="313"/>
            <ac:spMk id="16" creationId="{89A80B5F-15CA-1806-ADF8-1E6AD99959C1}"/>
          </ac:spMkLst>
        </pc:spChg>
        <pc:spChg chg="add del mod">
          <ac:chgData name="대은" userId="1ba6ee5b3b796c7a" providerId="LiveId" clId="{F93EBE21-A99F-4C28-8A86-59E1F5EFC4B5}" dt="2022-12-30T12:11:02.938" v="2159" actId="478"/>
          <ac:spMkLst>
            <pc:docMk/>
            <pc:sldMk cId="144636280" sldId="313"/>
            <ac:spMk id="17" creationId="{2FF298B8-372F-EF71-374D-2B57C4019574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8" creationId="{5B5405F1-EB71-5926-4E8C-03DABE4A5278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19" creationId="{8FF103E0-F811-DBFA-97F7-B0D412F6FF4C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0" creationId="{D8BB24B8-6933-7488-1C30-07077BE517AE}"/>
          </ac:spMkLst>
        </pc:spChg>
        <pc:spChg chg="add del mod">
          <ac:chgData name="대은" userId="1ba6ee5b3b796c7a" providerId="LiveId" clId="{F93EBE21-A99F-4C28-8A86-59E1F5EFC4B5}" dt="2022-12-30T12:08:34.179" v="2133" actId="478"/>
          <ac:spMkLst>
            <pc:docMk/>
            <pc:sldMk cId="144636280" sldId="313"/>
            <ac:spMk id="21" creationId="{F69556BA-FC01-6E3F-122B-8FD8B080FE7F}"/>
          </ac:spMkLst>
        </pc:spChg>
        <pc:spChg chg="add del mod">
          <ac:chgData name="대은" userId="1ba6ee5b3b796c7a" providerId="LiveId" clId="{F93EBE21-A99F-4C28-8A86-59E1F5EFC4B5}" dt="2022-12-30T12:08:35.947" v="2134" actId="478"/>
          <ac:spMkLst>
            <pc:docMk/>
            <pc:sldMk cId="144636280" sldId="313"/>
            <ac:spMk id="22" creationId="{0D96A5D5-F7E8-E2D6-0672-841BAA220B78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3" creationId="{2CEBA2B8-5FB7-40DA-E1AC-95DDA13B7A1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4" creationId="{AD8E1970-3C7F-5033-035D-58E6413AEEFF}"/>
          </ac:spMkLst>
        </pc:spChg>
        <pc:spChg chg="add del mod">
          <ac:chgData name="대은" userId="1ba6ee5b3b796c7a" providerId="LiveId" clId="{F93EBE21-A99F-4C28-8A86-59E1F5EFC4B5}" dt="2022-12-30T12:10:25.234" v="2151" actId="478"/>
          <ac:spMkLst>
            <pc:docMk/>
            <pc:sldMk cId="144636280" sldId="313"/>
            <ac:spMk id="25" creationId="{2B0546D3-0BB4-E475-5E02-A48F1CC4C6EF}"/>
          </ac:spMkLst>
        </pc:spChg>
        <pc:spChg chg="add del mod">
          <ac:chgData name="대은" userId="1ba6ee5b3b796c7a" providerId="LiveId" clId="{F93EBE21-A99F-4C28-8A86-59E1F5EFC4B5}" dt="2022-12-30T12:10:27.428" v="2152" actId="478"/>
          <ac:spMkLst>
            <pc:docMk/>
            <pc:sldMk cId="144636280" sldId="313"/>
            <ac:spMk id="26" creationId="{14D2375D-9905-DFF5-2AD2-FEFE1024DA89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7" creationId="{C1DC228A-1B71-23EB-6335-D2199D11CCD6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8" creationId="{ACD1212A-591C-E3A6-644F-11449FE59E27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9" creationId="{6918BE58-47CF-C0CD-188B-8F2AD1DDAE3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0" creationId="{EF6A7E56-64A6-6403-6588-F4CC73BD5C7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1" creationId="{6E473098-9D84-4E99-7BF9-DD677E3C0EF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2" creationId="{BC28821B-06F6-C01B-F312-AEF864DFFD8B}"/>
          </ac:spMkLst>
        </pc:spChg>
        <pc:spChg chg="add del mod">
          <ac:chgData name="대은" userId="1ba6ee5b3b796c7a" providerId="LiveId" clId="{F93EBE21-A99F-4C28-8A86-59E1F5EFC4B5}" dt="2022-12-30T12:15:03.875" v="2233"/>
          <ac:spMkLst>
            <pc:docMk/>
            <pc:sldMk cId="144636280" sldId="313"/>
            <ac:spMk id="33" creationId="{F89A8FF5-C84E-C5A3-EB47-A7DC4E24AC3E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34" creationId="{0466C509-5689-AB67-0CC5-AF7555C453B6}"/>
          </ac:spMkLst>
        </pc:spChg>
        <pc:spChg chg="add del mod ord">
          <ac:chgData name="대은" userId="1ba6ee5b3b796c7a" providerId="LiveId" clId="{F93EBE21-A99F-4C28-8A86-59E1F5EFC4B5}" dt="2022-12-30T12:19:02.053" v="2304" actId="478"/>
          <ac:spMkLst>
            <pc:docMk/>
            <pc:sldMk cId="144636280" sldId="313"/>
            <ac:spMk id="35" creationId="{B6CEE1A9-7198-9B55-4BA8-4C5200597A4E}"/>
          </ac:spMkLst>
        </pc:spChg>
        <pc:spChg chg="add del mod">
          <ac:chgData name="대은" userId="1ba6ee5b3b796c7a" providerId="LiveId" clId="{F93EBE21-A99F-4C28-8A86-59E1F5EFC4B5}" dt="2022-12-30T12:17:30.655" v="2284" actId="478"/>
          <ac:spMkLst>
            <pc:docMk/>
            <pc:sldMk cId="144636280" sldId="313"/>
            <ac:spMk id="36" creationId="{6F631F29-DD4A-F27A-D4D4-FD8EE87A9C42}"/>
          </ac:spMkLst>
        </pc:spChg>
        <pc:spChg chg="add del mod">
          <ac:chgData name="대은" userId="1ba6ee5b3b796c7a" providerId="LiveId" clId="{F93EBE21-A99F-4C28-8A86-59E1F5EFC4B5}" dt="2022-12-30T12:17:28.423" v="2283" actId="478"/>
          <ac:spMkLst>
            <pc:docMk/>
            <pc:sldMk cId="144636280" sldId="313"/>
            <ac:spMk id="37" creationId="{C9BD475C-FD36-E48C-9DA0-91098BAC45B4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8" creationId="{3AB924FC-8B16-E3D5-E86D-428B08ABB72F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9" creationId="{73D5861C-8507-D96D-9A2B-89684FED24B6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0" creationId="{3E4E97BC-3D04-B50B-ED1A-4B86C2B553F6}"/>
          </ac:spMkLst>
        </pc:spChg>
        <pc:spChg chg="add mod or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1" creationId="{57C4CC23-8CF1-9CA4-C407-D0EAC9614CF4}"/>
          </ac:spMkLst>
        </pc:spChg>
        <pc:spChg chg="add mod">
          <ac:chgData name="대은" userId="1ba6ee5b3b796c7a" providerId="LiveId" clId="{F93EBE21-A99F-4C28-8A86-59E1F5EFC4B5}" dt="2022-12-30T12:38:04.071" v="2625" actId="1036"/>
          <ac:spMkLst>
            <pc:docMk/>
            <pc:sldMk cId="144636280" sldId="313"/>
            <ac:spMk id="42" creationId="{01A7C8B2-B795-9662-EA4A-316513AA63F4}"/>
          </ac:spMkLst>
        </pc:spChg>
        <pc:spChg chg="add del mod">
          <ac:chgData name="대은" userId="1ba6ee5b3b796c7a" providerId="LiveId" clId="{F93EBE21-A99F-4C28-8A86-59E1F5EFC4B5}" dt="2022-12-30T12:23:28.935" v="2348" actId="478"/>
          <ac:spMkLst>
            <pc:docMk/>
            <pc:sldMk cId="144636280" sldId="313"/>
            <ac:spMk id="45" creationId="{3B840BBB-F8CE-153D-BC68-9017CB89235D}"/>
          </ac:spMkLst>
        </pc:spChg>
        <pc:spChg chg="add del mod">
          <ac:chgData name="대은" userId="1ba6ee5b3b796c7a" providerId="LiveId" clId="{F93EBE21-A99F-4C28-8A86-59E1F5EFC4B5}" dt="2022-12-30T12:23:39.289" v="2351" actId="478"/>
          <ac:spMkLst>
            <pc:docMk/>
            <pc:sldMk cId="144636280" sldId="313"/>
            <ac:spMk id="46" creationId="{7A1EA299-B52D-9765-9C2A-E0C7AFD818E5}"/>
          </ac:spMkLst>
        </pc:spChg>
        <pc:spChg chg="add del mod">
          <ac:chgData name="대은" userId="1ba6ee5b3b796c7a" providerId="LiveId" clId="{F93EBE21-A99F-4C28-8A86-59E1F5EFC4B5}" dt="2022-12-30T12:23:57.715" v="2356" actId="478"/>
          <ac:spMkLst>
            <pc:docMk/>
            <pc:sldMk cId="144636280" sldId="313"/>
            <ac:spMk id="47" creationId="{086ED6DF-01D2-973C-05CC-EECA015FE7BB}"/>
          </ac:spMkLst>
        </pc:spChg>
        <pc:spChg chg="add mod">
          <ac:chgData name="대은" userId="1ba6ee5b3b796c7a" providerId="LiveId" clId="{F93EBE21-A99F-4C28-8A86-59E1F5EFC4B5}" dt="2022-12-30T12:37:57.222" v="2617" actId="1036"/>
          <ac:spMkLst>
            <pc:docMk/>
            <pc:sldMk cId="144636280" sldId="313"/>
            <ac:spMk id="48" creationId="{0C4EC9D4-B5EC-1126-B787-FFC8B178FBB0}"/>
          </ac:spMkLst>
        </pc:spChg>
        <pc:spChg chg="add mod">
          <ac:chgData name="대은" userId="1ba6ee5b3b796c7a" providerId="LiveId" clId="{F93EBE21-A99F-4C28-8A86-59E1F5EFC4B5}" dt="2022-12-30T12:37:41.071" v="2608" actId="1076"/>
          <ac:spMkLst>
            <pc:docMk/>
            <pc:sldMk cId="144636280" sldId="313"/>
            <ac:spMk id="49" creationId="{3F3ECD40-1E01-64D0-4D4E-F21A082DDB44}"/>
          </ac:spMkLst>
        </pc:spChg>
        <pc:spChg chg="add mod">
          <ac:chgData name="대은" userId="1ba6ee5b3b796c7a" providerId="LiveId" clId="{F93EBE21-A99F-4C28-8A86-59E1F5EFC4B5}" dt="2022-12-30T12:37:45.278" v="2609" actId="1076"/>
          <ac:spMkLst>
            <pc:docMk/>
            <pc:sldMk cId="144636280" sldId="313"/>
            <ac:spMk id="50" creationId="{8A317AF1-58B0-8569-85E0-E9B78C0CCE82}"/>
          </ac:spMkLst>
        </pc:spChg>
        <pc:spChg chg="add del mod ord">
          <ac:chgData name="대은" userId="1ba6ee5b3b796c7a" providerId="LiveId" clId="{F93EBE21-A99F-4C28-8A86-59E1F5EFC4B5}" dt="2022-12-30T12:38:48.784" v="2631" actId="478"/>
          <ac:spMkLst>
            <pc:docMk/>
            <pc:sldMk cId="144636280" sldId="313"/>
            <ac:spMk id="51" creationId="{63B70B70-87BB-EC86-12D4-863FA405AE51}"/>
          </ac:spMkLst>
        </pc:spChg>
        <pc:spChg chg="mod">
          <ac:chgData name="대은" userId="1ba6ee5b3b796c7a" providerId="LiveId" clId="{F93EBE21-A99F-4C28-8A86-59E1F5EFC4B5}" dt="2022-12-30T12:39:13.225" v="2639" actId="14100"/>
          <ac:spMkLst>
            <pc:docMk/>
            <pc:sldMk cId="144636280" sldId="313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2-12-30T11:42:50.711" v="1890" actId="478"/>
          <ac:spMkLst>
            <pc:docMk/>
            <pc:sldMk cId="144636280" sldId="313"/>
            <ac:spMk id="877" creationId="{00000000-0000-0000-0000-000000000000}"/>
          </ac:spMkLst>
        </pc:spChg>
        <pc:graphicFrameChg chg="del modGraphic">
          <ac:chgData name="대은" userId="1ba6ee5b3b796c7a" providerId="LiveId" clId="{F93EBE21-A99F-4C28-8A86-59E1F5EFC4B5}" dt="2022-12-30T11:42:56.334" v="1893" actId="478"/>
          <ac:graphicFrameMkLst>
            <pc:docMk/>
            <pc:sldMk cId="144636280" sldId="313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11:37:20.814" v="1881" actId="478"/>
          <ac:picMkLst>
            <pc:docMk/>
            <pc:sldMk cId="144636280" sldId="313"/>
            <ac:picMk id="4" creationId="{7B580DD1-1728-9F44-DCF8-213E14043CD5}"/>
          </ac:picMkLst>
        </pc:picChg>
        <pc:picChg chg="add del mod">
          <ac:chgData name="대은" userId="1ba6ee5b3b796c7a" providerId="LiveId" clId="{F93EBE21-A99F-4C28-8A86-59E1F5EFC4B5}" dt="2022-12-30T11:50:34.503" v="1898" actId="478"/>
          <ac:picMkLst>
            <pc:docMk/>
            <pc:sldMk cId="144636280" sldId="313"/>
            <ac:picMk id="6" creationId="{EB18ABDC-3B9B-7EF0-93DD-E73D6107A490}"/>
          </ac:picMkLst>
        </pc:picChg>
        <pc:picChg chg="add del mod">
          <ac:chgData name="대은" userId="1ba6ee5b3b796c7a" providerId="LiveId" clId="{F93EBE21-A99F-4C28-8A86-59E1F5EFC4B5}" dt="2022-12-30T12:38:45.260" v="2629" actId="478"/>
          <ac:picMkLst>
            <pc:docMk/>
            <pc:sldMk cId="144636280" sldId="313"/>
            <ac:picMk id="11" creationId="{E21B9773-8653-6E85-B565-7C27F62BD08E}"/>
          </ac:picMkLst>
        </pc:picChg>
        <pc:cxnChg chg="add del">
          <ac:chgData name="대은" userId="1ba6ee5b3b796c7a" providerId="LiveId" clId="{F93EBE21-A99F-4C28-8A86-59E1F5EFC4B5}" dt="2022-12-30T12:22:56.098" v="2342" actId="478"/>
          <ac:cxnSpMkLst>
            <pc:docMk/>
            <pc:sldMk cId="144636280" sldId="313"/>
            <ac:cxnSpMk id="44" creationId="{5375517F-B218-53F0-84DB-B7361784097F}"/>
          </ac:cxnSpMkLst>
        </pc:cxnChg>
        <pc:cxnChg chg="add mod">
          <ac:chgData name="대은" userId="1ba6ee5b3b796c7a" providerId="LiveId" clId="{F93EBE21-A99F-4C28-8A86-59E1F5EFC4B5}" dt="2022-12-30T12:38:04.071" v="2625" actId="1036"/>
          <ac:cxnSpMkLst>
            <pc:docMk/>
            <pc:sldMk cId="144636280" sldId="313"/>
            <ac:cxnSpMk id="53" creationId="{D86D8063-2A75-0F7E-F736-D846F8CBF16D}"/>
          </ac:cxnSpMkLst>
        </pc:cxnChg>
        <pc:cxnChg chg="add mod">
          <ac:chgData name="대은" userId="1ba6ee5b3b796c7a" providerId="LiveId" clId="{F93EBE21-A99F-4C28-8A86-59E1F5EFC4B5}" dt="2022-12-30T12:37:57.222" v="2617" actId="1036"/>
          <ac:cxnSpMkLst>
            <pc:docMk/>
            <pc:sldMk cId="144636280" sldId="313"/>
            <ac:cxnSpMk id="57" creationId="{E7B95C7C-2EE9-BDA8-D198-54BED739B925}"/>
          </ac:cxnSpMkLst>
        </pc:cxnChg>
        <pc:cxnChg chg="add mod">
          <ac:chgData name="대은" userId="1ba6ee5b3b796c7a" providerId="LiveId" clId="{F93EBE21-A99F-4C28-8A86-59E1F5EFC4B5}" dt="2022-12-30T12:37:45.278" v="2609" actId="1076"/>
          <ac:cxnSpMkLst>
            <pc:docMk/>
            <pc:sldMk cId="144636280" sldId="313"/>
            <ac:cxnSpMk id="60" creationId="{E71318B7-70C1-4D66-916D-6BBAB7FED61E}"/>
          </ac:cxnSpMkLst>
        </pc:cxnChg>
        <pc:cxnChg chg="add mod">
          <ac:chgData name="대은" userId="1ba6ee5b3b796c7a" providerId="LiveId" clId="{F93EBE21-A99F-4C28-8A86-59E1F5EFC4B5}" dt="2022-12-30T12:37:41.071" v="2608" actId="1076"/>
          <ac:cxnSpMkLst>
            <pc:docMk/>
            <pc:sldMk cId="144636280" sldId="313"/>
            <ac:cxnSpMk id="63" creationId="{5C408A62-8EEF-FDB8-9DD1-E83818BC1EE1}"/>
          </ac:cxnSpMkLst>
        </pc:cxnChg>
      </pc:sldChg>
      <pc:sldChg chg="addSp delSp modSp add mod">
        <pc:chgData name="대은" userId="1ba6ee5b3b796c7a" providerId="LiveId" clId="{F93EBE21-A99F-4C28-8A86-59E1F5EFC4B5}" dt="2022-12-30T12:51:08.008" v="3130" actId="478"/>
        <pc:sldMkLst>
          <pc:docMk/>
          <pc:sldMk cId="3479440095" sldId="314"/>
        </pc:sldMkLst>
        <pc:spChg chg="mod">
          <ac:chgData name="대은" userId="1ba6ee5b3b796c7a" providerId="LiveId" clId="{F93EBE21-A99F-4C28-8A86-59E1F5EFC4B5}" dt="2022-12-30T12:41:23.015" v="2676"/>
          <ac:spMkLst>
            <pc:docMk/>
            <pc:sldMk cId="3479440095" sldId="314"/>
            <ac:spMk id="876" creationId="{00000000-0000-0000-0000-000000000000}"/>
          </ac:spMkLst>
        </pc:spChg>
        <pc:spChg chg="mod ord">
          <ac:chgData name="대은" userId="1ba6ee5b3b796c7a" providerId="LiveId" clId="{F93EBE21-A99F-4C28-8A86-59E1F5EFC4B5}" dt="2022-12-30T12:50:58.961" v="3128"/>
          <ac:spMkLst>
            <pc:docMk/>
            <pc:sldMk cId="3479440095" sldId="314"/>
            <ac:spMk id="877" creationId="{00000000-0000-0000-0000-000000000000}"/>
          </ac:spMkLst>
        </pc:spChg>
        <pc:graphicFrameChg chg="add mod">
          <ac:chgData name="대은" userId="1ba6ee5b3b796c7a" providerId="LiveId" clId="{F93EBE21-A99F-4C28-8A86-59E1F5EFC4B5}" dt="2022-12-30T12:48:13.797" v="3053"/>
          <ac:graphicFrameMkLst>
            <pc:docMk/>
            <pc:sldMk cId="3479440095" sldId="314"/>
            <ac:graphicFrameMk id="4" creationId="{766CDBAB-F0FB-40C4-ACFE-AAEDD54AA4DC}"/>
          </ac:graphicFrameMkLst>
        </pc:graphicFrameChg>
        <pc:picChg chg="add del mod ord">
          <ac:chgData name="대은" userId="1ba6ee5b3b796c7a" providerId="LiveId" clId="{F93EBE21-A99F-4C28-8A86-59E1F5EFC4B5}" dt="2022-12-30T12:51:08.008" v="3130" actId="478"/>
          <ac:picMkLst>
            <pc:docMk/>
            <pc:sldMk cId="3479440095" sldId="314"/>
            <ac:picMk id="3" creationId="{269E3C06-2313-FC16-F532-01C1303A4A9B}"/>
          </ac:picMkLst>
        </pc:picChg>
      </pc:sldChg>
      <pc:sldChg chg="addSp delSp modSp add del mod">
        <pc:chgData name="대은" userId="1ba6ee5b3b796c7a" providerId="LiveId" clId="{F93EBE21-A99F-4C28-8A86-59E1F5EFC4B5}" dt="2022-12-30T15:31:10.923" v="4142" actId="47"/>
        <pc:sldMkLst>
          <pc:docMk/>
          <pc:sldMk cId="2581053755" sldId="315"/>
        </pc:sldMkLst>
        <pc:spChg chg="add del mod">
          <ac:chgData name="대은" userId="1ba6ee5b3b796c7a" providerId="LiveId" clId="{F93EBE21-A99F-4C28-8A86-59E1F5EFC4B5}" dt="2022-12-30T15:23:40.348" v="4105"/>
          <ac:spMkLst>
            <pc:docMk/>
            <pc:sldMk cId="2581053755" sldId="315"/>
            <ac:spMk id="2" creationId="{23D72F38-EB23-764A-2712-E950699F0648}"/>
          </ac:spMkLst>
        </pc:spChg>
        <pc:spChg chg="mod">
          <ac:chgData name="대은" userId="1ba6ee5b3b796c7a" providerId="LiveId" clId="{F93EBE21-A99F-4C28-8A86-59E1F5EFC4B5}" dt="2022-12-30T14:39:40.799" v="3685" actId="255"/>
          <ac:spMkLst>
            <pc:docMk/>
            <pc:sldMk cId="2581053755" sldId="315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23:40.348" v="4105"/>
          <ac:picMkLst>
            <pc:docMk/>
            <pc:sldMk cId="2581053755" sldId="315"/>
            <ac:picMk id="3" creationId="{E5DBA8E8-1C71-8DB6-94E2-7BBBF067F89A}"/>
          </ac:picMkLst>
        </pc:picChg>
      </pc:sldChg>
      <pc:sldChg chg="addSp delSp modSp add mod">
        <pc:chgData name="대은" userId="1ba6ee5b3b796c7a" providerId="LiveId" clId="{F93EBE21-A99F-4C28-8A86-59E1F5EFC4B5}" dt="2022-12-30T14:55:57.681" v="3899" actId="1076"/>
        <pc:sldMkLst>
          <pc:docMk/>
          <pc:sldMk cId="2553416535" sldId="316"/>
        </pc:sldMkLst>
        <pc:spChg chg="add del mod">
          <ac:chgData name="대은" userId="1ba6ee5b3b796c7a" providerId="LiveId" clId="{F93EBE21-A99F-4C28-8A86-59E1F5EFC4B5}" dt="2022-12-30T14:50:51.786" v="3830"/>
          <ac:spMkLst>
            <pc:docMk/>
            <pc:sldMk cId="2553416535" sldId="316"/>
            <ac:spMk id="2" creationId="{77D7FB88-E651-AB82-F5B1-65954C97A81E}"/>
          </ac:spMkLst>
        </pc:spChg>
        <pc:spChg chg="add mod">
          <ac:chgData name="대은" userId="1ba6ee5b3b796c7a" providerId="LiveId" clId="{F93EBE21-A99F-4C28-8A86-59E1F5EFC4B5}" dt="2022-12-30T14:55:31.321" v="3885" actId="1076"/>
          <ac:spMkLst>
            <pc:docMk/>
            <pc:sldMk cId="2553416535" sldId="316"/>
            <ac:spMk id="3" creationId="{DC94AE55-595A-2669-221A-5AA839EE261D}"/>
          </ac:spMkLst>
        </pc:spChg>
        <pc:spChg chg="add mod">
          <ac:chgData name="대은" userId="1ba6ee5b3b796c7a" providerId="LiveId" clId="{F93EBE21-A99F-4C28-8A86-59E1F5EFC4B5}" dt="2022-12-30T14:55:27.556" v="3884" actId="1076"/>
          <ac:spMkLst>
            <pc:docMk/>
            <pc:sldMk cId="2553416535" sldId="316"/>
            <ac:spMk id="6" creationId="{F1014524-1EAD-D447-C1C4-3AFD4A7161DF}"/>
          </ac:spMkLst>
        </pc:spChg>
        <pc:spChg chg="add mod">
          <ac:chgData name="대은" userId="1ba6ee5b3b796c7a" providerId="LiveId" clId="{F93EBE21-A99F-4C28-8A86-59E1F5EFC4B5}" dt="2022-12-30T14:55:19.236" v="3882" actId="1076"/>
          <ac:spMkLst>
            <pc:docMk/>
            <pc:sldMk cId="2553416535" sldId="316"/>
            <ac:spMk id="7" creationId="{FB322EEE-1D69-B3CB-D15B-6C2B0572AAE4}"/>
          </ac:spMkLst>
        </pc:spChg>
        <pc:spChg chg="add mod">
          <ac:chgData name="대은" userId="1ba6ee5b3b796c7a" providerId="LiveId" clId="{F93EBE21-A99F-4C28-8A86-59E1F5EFC4B5}" dt="2022-12-30T14:55:57.681" v="3899" actId="1076"/>
          <ac:spMkLst>
            <pc:docMk/>
            <pc:sldMk cId="2553416535" sldId="316"/>
            <ac:spMk id="8" creationId="{74DD431E-AE2E-0B44-7502-12409F3A3BE0}"/>
          </ac:spMkLst>
        </pc:spChg>
        <pc:spChg chg="mod">
          <ac:chgData name="대은" userId="1ba6ee5b3b796c7a" providerId="LiveId" clId="{F93EBE21-A99F-4C28-8A86-59E1F5EFC4B5}" dt="2022-12-30T14:43:44.569" v="3777" actId="6549"/>
          <ac:spMkLst>
            <pc:docMk/>
            <pc:sldMk cId="2553416535" sldId="316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4:51:28.760" v="3837" actId="478"/>
          <ac:picMkLst>
            <pc:docMk/>
            <pc:sldMk cId="2553416535" sldId="316"/>
            <ac:picMk id="5" creationId="{2D2C804C-428B-5621-3BAB-84DCC0B3D932}"/>
          </ac:picMkLst>
        </pc:picChg>
        <pc:picChg chg="del">
          <ac:chgData name="대은" userId="1ba6ee5b3b796c7a" providerId="LiveId" clId="{F93EBE21-A99F-4C28-8A86-59E1F5EFC4B5}" dt="2022-12-30T14:43:48.710" v="3779" actId="478"/>
          <ac:picMkLst>
            <pc:docMk/>
            <pc:sldMk cId="2553416535" sldId="316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4:43:48.118" v="3778" actId="478"/>
          <ac:picMkLst>
            <pc:docMk/>
            <pc:sldMk cId="2553416535" sldId="316"/>
            <ac:picMk id="1032" creationId="{C3888B58-45F4-8F3A-BFD8-9C4219EF4BFE}"/>
          </ac:picMkLst>
        </pc:picChg>
        <pc:picChg chg="add del mod">
          <ac:chgData name="대은" userId="1ba6ee5b3b796c7a" providerId="LiveId" clId="{F93EBE21-A99F-4C28-8A86-59E1F5EFC4B5}" dt="2022-12-30T14:44:05.294" v="3784" actId="478"/>
          <ac:picMkLst>
            <pc:docMk/>
            <pc:sldMk cId="2553416535" sldId="316"/>
            <ac:picMk id="2050" creationId="{7E73B396-CA8E-FA71-C27E-DF5F2EE0AB38}"/>
          </ac:picMkLst>
        </pc:picChg>
        <pc:picChg chg="add mod">
          <ac:chgData name="대은" userId="1ba6ee5b3b796c7a" providerId="LiveId" clId="{F93EBE21-A99F-4C28-8A86-59E1F5EFC4B5}" dt="2022-12-30T14:50:38.457" v="3822" actId="1076"/>
          <ac:picMkLst>
            <pc:docMk/>
            <pc:sldMk cId="2553416535" sldId="316"/>
            <ac:picMk id="2052" creationId="{BBE78BDE-0C04-15AA-6091-B43F504D50B4}"/>
          </ac:picMkLst>
        </pc:picChg>
        <pc:picChg chg="add mod">
          <ac:chgData name="대은" userId="1ba6ee5b3b796c7a" providerId="LiveId" clId="{F93EBE21-A99F-4C28-8A86-59E1F5EFC4B5}" dt="2022-12-30T14:55:22.457" v="3883" actId="1076"/>
          <ac:picMkLst>
            <pc:docMk/>
            <pc:sldMk cId="2553416535" sldId="316"/>
            <ac:picMk id="2054" creationId="{5EEC198C-ED7A-8E60-2E21-9C09947299F7}"/>
          </ac:picMkLst>
        </pc:picChg>
        <pc:picChg chg="add del">
          <ac:chgData name="대은" userId="1ba6ee5b3b796c7a" providerId="LiveId" clId="{F93EBE21-A99F-4C28-8A86-59E1F5EFC4B5}" dt="2022-12-30T14:47:22.292" v="3797"/>
          <ac:picMkLst>
            <pc:docMk/>
            <pc:sldMk cId="2553416535" sldId="316"/>
            <ac:picMk id="2056" creationId="{7E1120DA-C519-0226-C500-7154CF05F532}"/>
          </ac:picMkLst>
        </pc:picChg>
        <pc:picChg chg="add mod">
          <ac:chgData name="대은" userId="1ba6ee5b3b796c7a" providerId="LiveId" clId="{F93EBE21-A99F-4C28-8A86-59E1F5EFC4B5}" dt="2022-12-30T14:50:41.062" v="3824" actId="1076"/>
          <ac:picMkLst>
            <pc:docMk/>
            <pc:sldMk cId="2553416535" sldId="316"/>
            <ac:picMk id="2058" creationId="{BD015314-B468-46AF-9247-BD5D2F0F1634}"/>
          </ac:picMkLst>
        </pc:picChg>
        <pc:picChg chg="add mod">
          <ac:chgData name="대은" userId="1ba6ee5b3b796c7a" providerId="LiveId" clId="{F93EBE21-A99F-4C28-8A86-59E1F5EFC4B5}" dt="2022-12-30T14:50:42.681" v="3826" actId="1076"/>
          <ac:picMkLst>
            <pc:docMk/>
            <pc:sldMk cId="2553416535" sldId="316"/>
            <ac:picMk id="2060" creationId="{D22ECD57-D480-A561-61AE-B029EDA44E71}"/>
          </ac:picMkLst>
        </pc:picChg>
      </pc:sldChg>
      <pc:sldChg chg="addSp delSp modSp add">
        <pc:chgData name="대은" userId="1ba6ee5b3b796c7a" providerId="LiveId" clId="{F93EBE21-A99F-4C28-8A86-59E1F5EFC4B5}" dt="2022-12-30T15:30:30.887" v="4141" actId="1076"/>
        <pc:sldMkLst>
          <pc:docMk/>
          <pc:sldMk cId="3575778056" sldId="317"/>
        </pc:sldMkLst>
        <pc:picChg chg="add del mod">
          <ac:chgData name="대은" userId="1ba6ee5b3b796c7a" providerId="LiveId" clId="{F93EBE21-A99F-4C28-8A86-59E1F5EFC4B5}" dt="2022-12-30T15:28:24.419" v="4117" actId="478"/>
          <ac:picMkLst>
            <pc:docMk/>
            <pc:sldMk cId="3575778056" sldId="317"/>
            <ac:picMk id="9218" creationId="{8709ECC0-9403-BDE5-4785-37D287564123}"/>
          </ac:picMkLst>
        </pc:picChg>
        <pc:picChg chg="add del mod">
          <ac:chgData name="대은" userId="1ba6ee5b3b796c7a" providerId="LiveId" clId="{F93EBE21-A99F-4C28-8A86-59E1F5EFC4B5}" dt="2022-12-30T15:28:22.576" v="4115"/>
          <ac:picMkLst>
            <pc:docMk/>
            <pc:sldMk cId="3575778056" sldId="317"/>
            <ac:picMk id="9220" creationId="{A1B367E6-3036-D08C-7A5D-7C6AD201F4A7}"/>
          </ac:picMkLst>
        </pc:picChg>
        <pc:picChg chg="add del mod">
          <ac:chgData name="대은" userId="1ba6ee5b3b796c7a" providerId="LiveId" clId="{F93EBE21-A99F-4C28-8A86-59E1F5EFC4B5}" dt="2022-12-30T15:29:23.264" v="4130" actId="478"/>
          <ac:picMkLst>
            <pc:docMk/>
            <pc:sldMk cId="3575778056" sldId="317"/>
            <ac:picMk id="9222" creationId="{F0644424-4529-DA09-8489-F69B34F3B909}"/>
          </ac:picMkLst>
        </pc:picChg>
        <pc:picChg chg="add mod">
          <ac:chgData name="대은" userId="1ba6ee5b3b796c7a" providerId="LiveId" clId="{F93EBE21-A99F-4C28-8A86-59E1F5EFC4B5}" dt="2022-12-30T15:30:30.887" v="4141" actId="1076"/>
          <ac:picMkLst>
            <pc:docMk/>
            <pc:sldMk cId="3575778056" sldId="317"/>
            <ac:picMk id="9224" creationId="{183853A8-2390-4F22-6EB6-585F0CB6CFF6}"/>
          </ac:picMkLst>
        </pc:picChg>
      </pc:sldChg>
      <pc:sldChg chg="delSp modSp add mod">
        <pc:chgData name="대은" userId="1ba6ee5b3b796c7a" providerId="LiveId" clId="{F93EBE21-A99F-4C28-8A86-59E1F5EFC4B5}" dt="2022-12-30T16:03:51.009" v="4699" actId="20577"/>
        <pc:sldMkLst>
          <pc:docMk/>
          <pc:sldMk cId="1202158695" sldId="318"/>
        </pc:sldMkLst>
        <pc:spChg chg="mod">
          <ac:chgData name="대은" userId="1ba6ee5b3b796c7a" providerId="LiveId" clId="{F93EBE21-A99F-4C28-8A86-59E1F5EFC4B5}" dt="2022-12-30T16:03:51.009" v="4699" actId="20577"/>
          <ac:spMkLst>
            <pc:docMk/>
            <pc:sldMk cId="1202158695" sldId="318"/>
            <ac:spMk id="877" creationId="{00000000-0000-0000-0000-000000000000}"/>
          </ac:spMkLst>
        </pc:spChg>
        <pc:graphicFrameChg chg="del">
          <ac:chgData name="대은" userId="1ba6ee5b3b796c7a" providerId="LiveId" clId="{F93EBE21-A99F-4C28-8A86-59E1F5EFC4B5}" dt="2022-12-30T15:56:51.343" v="4143" actId="478"/>
          <ac:graphicFrameMkLst>
            <pc:docMk/>
            <pc:sldMk cId="1202158695" sldId="318"/>
            <ac:graphicFrameMk id="4" creationId="{766CDBAB-F0FB-40C4-ACFE-AAEDD54AA4DC}"/>
          </ac:graphicFrameMkLst>
        </pc:graphicFrameChg>
      </pc:sldChg>
      <pc:sldChg chg="addSp delSp modSp add mod ord modShow">
        <pc:chgData name="대은" userId="1ba6ee5b3b796c7a" providerId="LiveId" clId="{F93EBE21-A99F-4C28-8A86-59E1F5EFC4B5}" dt="2023-01-04T08:02:09.701" v="5342" actId="729"/>
        <pc:sldMkLst>
          <pc:docMk/>
          <pc:sldMk cId="3482935118" sldId="319"/>
        </pc:sldMkLst>
        <pc:spChg chg="add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2" creationId="{4C67A057-EB79-B59A-CA95-3B36E70EEB0D}"/>
          </ac:spMkLst>
        </pc:spChg>
        <pc:spChg chg="add mod ord">
          <ac:chgData name="대은" userId="1ba6ee5b3b796c7a" providerId="LiveId" clId="{F93EBE21-A99F-4C28-8A86-59E1F5EFC4B5}" dt="2022-12-30T17:08:31.348" v="4993" actId="14100"/>
          <ac:spMkLst>
            <pc:docMk/>
            <pc:sldMk cId="3482935118" sldId="319"/>
            <ac:spMk id="3" creationId="{CB0FD7C5-39CD-8FC9-3C18-837FE57F4987}"/>
          </ac:spMkLst>
        </pc:spChg>
        <pc:spChg chg="add del mod">
          <ac:chgData name="대은" userId="1ba6ee5b3b796c7a" providerId="LiveId" clId="{F93EBE21-A99F-4C28-8A86-59E1F5EFC4B5}" dt="2022-12-30T17:11:14.602" v="5010"/>
          <ac:spMkLst>
            <pc:docMk/>
            <pc:sldMk cId="3482935118" sldId="319"/>
            <ac:spMk id="12" creationId="{FC7DA1F3-63F6-1A50-AB4B-64A8159F320E}"/>
          </ac:spMkLst>
        </pc:spChg>
        <pc:spChg chg="add mod">
          <ac:chgData name="대은" userId="1ba6ee5b3b796c7a" providerId="LiveId" clId="{F93EBE21-A99F-4C28-8A86-59E1F5EFC4B5}" dt="2022-12-30T17:12:48.152" v="5106" actId="14100"/>
          <ac:spMkLst>
            <pc:docMk/>
            <pc:sldMk cId="3482935118" sldId="319"/>
            <ac:spMk id="13" creationId="{39462341-DE3A-8EA8-5C29-12A0810DDFE3}"/>
          </ac:spMkLst>
        </pc:spChg>
        <pc:spChg chg="mod">
          <ac:chgData name="대은" userId="1ba6ee5b3b796c7a" providerId="LiveId" clId="{F93EBE21-A99F-4C28-8A86-59E1F5EFC4B5}" dt="2022-12-30T16:54:44.099" v="4788"/>
          <ac:spMkLst>
            <pc:docMk/>
            <pc:sldMk cId="3482935118" sldId="319"/>
            <ac:spMk id="876" creationId="{00000000-0000-0000-0000-000000000000}"/>
          </ac:spMkLst>
        </pc:spChg>
        <pc:spChg chg="del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877" creationId="{00000000-0000-0000-0000-000000000000}"/>
          </ac:spMkLst>
        </pc:spChg>
        <pc:picChg chg="add mod">
          <ac:chgData name="대은" userId="1ba6ee5b3b796c7a" providerId="LiveId" clId="{F93EBE21-A99F-4C28-8A86-59E1F5EFC4B5}" dt="2022-12-30T17:08:47.366" v="4997" actId="1076"/>
          <ac:picMkLst>
            <pc:docMk/>
            <pc:sldMk cId="3482935118" sldId="319"/>
            <ac:picMk id="5" creationId="{D3C25460-6ACD-E9F1-78F4-EBCA69CC7539}"/>
          </ac:picMkLst>
        </pc:picChg>
        <pc:picChg chg="add mod">
          <ac:chgData name="대은" userId="1ba6ee5b3b796c7a" providerId="LiveId" clId="{F93EBE21-A99F-4C28-8A86-59E1F5EFC4B5}" dt="2022-12-30T17:08:10.744" v="4991" actId="1076"/>
          <ac:picMkLst>
            <pc:docMk/>
            <pc:sldMk cId="3482935118" sldId="319"/>
            <ac:picMk id="7" creationId="{A3238182-7836-0FC9-CD82-2F52639EC64B}"/>
          </ac:picMkLst>
        </pc:picChg>
        <pc:picChg chg="add mod">
          <ac:chgData name="대은" userId="1ba6ee5b3b796c7a" providerId="LiveId" clId="{F93EBE21-A99F-4C28-8A86-59E1F5EFC4B5}" dt="2022-12-30T17:08:49.023" v="4998" actId="1076"/>
          <ac:picMkLst>
            <pc:docMk/>
            <pc:sldMk cId="3482935118" sldId="319"/>
            <ac:picMk id="8" creationId="{F3D94C46-35D4-CA6A-510E-6A3FEFD5DAC1}"/>
          </ac:picMkLst>
        </pc:picChg>
        <pc:picChg chg="add mod">
          <ac:chgData name="대은" userId="1ba6ee5b3b796c7a" providerId="LiveId" clId="{F93EBE21-A99F-4C28-8A86-59E1F5EFC4B5}" dt="2022-12-30T17:11:29.353" v="5012" actId="1076"/>
          <ac:picMkLst>
            <pc:docMk/>
            <pc:sldMk cId="3482935118" sldId="319"/>
            <ac:picMk id="10" creationId="{1F1E2996-664C-F214-8B21-37092136C9B2}"/>
          </ac:picMkLst>
        </pc:picChg>
        <pc:picChg chg="add mod">
          <ac:chgData name="대은" userId="1ba6ee5b3b796c7a" providerId="LiveId" clId="{F93EBE21-A99F-4C28-8A86-59E1F5EFC4B5}" dt="2022-12-30T17:09:56.645" v="5007" actId="1076"/>
          <ac:picMkLst>
            <pc:docMk/>
            <pc:sldMk cId="3482935118" sldId="319"/>
            <ac:picMk id="11" creationId="{11E688BE-DFC6-289C-A2E9-E646AA8D4F4C}"/>
          </ac:picMkLst>
        </pc:picChg>
        <pc:picChg chg="add del mod">
          <ac:chgData name="대은" userId="1ba6ee5b3b796c7a" providerId="LiveId" clId="{F93EBE21-A99F-4C28-8A86-59E1F5EFC4B5}" dt="2022-12-30T17:07:19.942" v="4982" actId="478"/>
          <ac:picMkLst>
            <pc:docMk/>
            <pc:sldMk cId="3482935118" sldId="319"/>
            <ac:picMk id="1026" creationId="{925F1328-2842-D21E-7A5A-31DD2736EB59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3-01-04T08:01:13.394" v="5341" actId="20577"/>
        <pc:sldMkLst>
          <pc:docMk/>
          <pc:sldMk cId="3327172506" sldId="320"/>
        </pc:sldMkLst>
        <pc:spChg chg="add del mod">
          <ac:chgData name="대은" userId="1ba6ee5b3b796c7a" providerId="LiveId" clId="{F93EBE21-A99F-4C28-8A86-59E1F5EFC4B5}" dt="2023-01-04T07:25:05.203" v="5109" actId="478"/>
          <ac:spMkLst>
            <pc:docMk/>
            <pc:sldMk cId="3327172506" sldId="320"/>
            <ac:spMk id="3" creationId="{B41B2846-CF16-F434-8CC8-228D8E7801DF}"/>
          </ac:spMkLst>
        </pc:spChg>
        <pc:spChg chg="add del mod">
          <ac:chgData name="대은" userId="1ba6ee5b3b796c7a" providerId="LiveId" clId="{F93EBE21-A99F-4C28-8A86-59E1F5EFC4B5}" dt="2023-01-04T07:52:34.072" v="5181"/>
          <ac:spMkLst>
            <pc:docMk/>
            <pc:sldMk cId="3327172506" sldId="320"/>
            <ac:spMk id="6" creationId="{EF5580AA-2B58-B92E-541B-B0F30C1CF345}"/>
          </ac:spMkLst>
        </pc:spChg>
        <pc:spChg chg="add del mod">
          <ac:chgData name="대은" userId="1ba6ee5b3b796c7a" providerId="LiveId" clId="{F93EBE21-A99F-4C28-8A86-59E1F5EFC4B5}" dt="2023-01-04T07:52:41.279" v="5184"/>
          <ac:spMkLst>
            <pc:docMk/>
            <pc:sldMk cId="3327172506" sldId="320"/>
            <ac:spMk id="7" creationId="{C6A63BD1-87C3-09F5-87FE-A35A5533A9D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8" creationId="{A80BE93C-D006-C905-0A65-24E6FAE6111B}"/>
          </ac:spMkLst>
        </pc:spChg>
        <pc:spChg chg="add del">
          <ac:chgData name="대은" userId="1ba6ee5b3b796c7a" providerId="LiveId" clId="{F93EBE21-A99F-4C28-8A86-59E1F5EFC4B5}" dt="2023-01-04T07:53:21.322" v="5196" actId="22"/>
          <ac:spMkLst>
            <pc:docMk/>
            <pc:sldMk cId="3327172506" sldId="320"/>
            <ac:spMk id="10" creationId="{67AE553B-D303-85C4-AD6F-92D5870964F3}"/>
          </ac:spMkLst>
        </pc:spChg>
        <pc:spChg chg="add del mod">
          <ac:chgData name="대은" userId="1ba6ee5b3b796c7a" providerId="LiveId" clId="{F93EBE21-A99F-4C28-8A86-59E1F5EFC4B5}" dt="2023-01-04T07:53:43.175" v="5200" actId="478"/>
          <ac:spMkLst>
            <pc:docMk/>
            <pc:sldMk cId="3327172506" sldId="320"/>
            <ac:spMk id="11" creationId="{924BF902-E520-887A-7949-D8CCC5C097DF}"/>
          </ac:spMkLst>
        </pc:spChg>
        <pc:spChg chg="add del mod">
          <ac:chgData name="대은" userId="1ba6ee5b3b796c7a" providerId="LiveId" clId="{F93EBE21-A99F-4C28-8A86-59E1F5EFC4B5}" dt="2023-01-04T07:53:58.790" v="5201" actId="478"/>
          <ac:spMkLst>
            <pc:docMk/>
            <pc:sldMk cId="3327172506" sldId="320"/>
            <ac:spMk id="13" creationId="{4AC43A03-1D06-4475-31FF-8F49A8EC72B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14" creationId="{A2296936-2E5F-BA06-957B-97F023668EA6}"/>
          </ac:spMkLst>
        </pc:spChg>
        <pc:spChg chg="add mod">
          <ac:chgData name="대은" userId="1ba6ee5b3b796c7a" providerId="LiveId" clId="{F93EBE21-A99F-4C28-8A86-59E1F5EFC4B5}" dt="2023-01-04T08:01:13.394" v="5341" actId="20577"/>
          <ac:spMkLst>
            <pc:docMk/>
            <pc:sldMk cId="3327172506" sldId="320"/>
            <ac:spMk id="15" creationId="{ED05FDCE-F839-0138-572F-41063AD4DCB5}"/>
          </ac:spMkLst>
        </pc:spChg>
        <pc:spChg chg="mod">
          <ac:chgData name="대은" userId="1ba6ee5b3b796c7a" providerId="LiveId" clId="{F93EBE21-A99F-4C28-8A86-59E1F5EFC4B5}" dt="2023-01-04T07:58:56.702" v="5257"/>
          <ac:spMkLst>
            <pc:docMk/>
            <pc:sldMk cId="3327172506" sldId="320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3-01-04T07:25:02.989" v="5108" actId="478"/>
          <ac:spMkLst>
            <pc:docMk/>
            <pc:sldMk cId="3327172506" sldId="320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3-01-04T07:27:30.751" v="5124" actId="478"/>
          <ac:picMkLst>
            <pc:docMk/>
            <pc:sldMk cId="3327172506" sldId="320"/>
            <ac:picMk id="5" creationId="{17AE856E-A953-17C9-A8A3-80534C5AEFCC}"/>
          </ac:picMkLst>
        </pc:picChg>
        <pc:picChg chg="add del mod">
          <ac:chgData name="대은" userId="1ba6ee5b3b796c7a" providerId="LiveId" clId="{F93EBE21-A99F-4C28-8A86-59E1F5EFC4B5}" dt="2023-01-04T07:28:10.376" v="5140" actId="478"/>
          <ac:picMkLst>
            <pc:docMk/>
            <pc:sldMk cId="3327172506" sldId="320"/>
            <ac:picMk id="1026" creationId="{823413FA-011C-0EFA-8242-8516EC4DED76}"/>
          </ac:picMkLst>
        </pc:picChg>
        <pc:picChg chg="add del mod">
          <ac:chgData name="대은" userId="1ba6ee5b3b796c7a" providerId="LiveId" clId="{F93EBE21-A99F-4C28-8A86-59E1F5EFC4B5}" dt="2023-01-04T07:27:52.185" v="5132" actId="478"/>
          <ac:picMkLst>
            <pc:docMk/>
            <pc:sldMk cId="3327172506" sldId="320"/>
            <ac:picMk id="1028" creationId="{990A4124-D427-B8B2-C70A-B9F4DC362897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0" creationId="{07EE1876-AAED-F196-A4DE-0CA09F574999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2" creationId="{C0F8ACD0-1FC7-1733-B271-6BB2954CE034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4" creationId="{780B171A-E6AA-CC6B-012B-0BBE93C03D9A}"/>
          </ac:picMkLst>
        </pc:picChg>
      </pc:sldChg>
      <pc:sldChg chg="addSp delSp modSp add mod ord">
        <pc:chgData name="대은" userId="1ba6ee5b3b796c7a" providerId="LiveId" clId="{F93EBE21-A99F-4C28-8A86-59E1F5EFC4B5}" dt="2023-01-04T09:05:41.243" v="5881" actId="20577"/>
        <pc:sldMkLst>
          <pc:docMk/>
          <pc:sldMk cId="1519014535" sldId="321"/>
        </pc:sldMkLst>
        <pc:spChg chg="add mod">
          <ac:chgData name="대은" userId="1ba6ee5b3b796c7a" providerId="LiveId" clId="{F93EBE21-A99F-4C28-8A86-59E1F5EFC4B5}" dt="2023-01-04T08:27:12.752" v="5816" actId="692"/>
          <ac:spMkLst>
            <pc:docMk/>
            <pc:sldMk cId="1519014535" sldId="321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03:13.841" v="5391"/>
          <ac:spMkLst>
            <pc:docMk/>
            <pc:sldMk cId="1519014535" sldId="32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05:41.243" v="5881" actId="20577"/>
          <ac:spMkLst>
            <pc:docMk/>
            <pc:sldMk cId="1519014535" sldId="321"/>
            <ac:spMk id="877" creationId="{00000000-0000-0000-0000-000000000000}"/>
          </ac:spMkLst>
        </pc:spChg>
        <pc:graphicFrameChg chg="add del">
          <ac:chgData name="대은" userId="1ba6ee5b3b796c7a" providerId="LiveId" clId="{F93EBE21-A99F-4C28-8A86-59E1F5EFC4B5}" dt="2023-01-04T08:26:37.508" v="5811" actId="478"/>
          <ac:graphicFrameMkLst>
            <pc:docMk/>
            <pc:sldMk cId="1519014535" sldId="321"/>
            <ac:graphicFrameMk id="3" creationId="{96C09149-9848-B42D-C971-B00483243A34}"/>
          </ac:graphicFrameMkLst>
        </pc:graphicFrameChg>
        <pc:picChg chg="add mod">
          <ac:chgData name="대은" userId="1ba6ee5b3b796c7a" providerId="LiveId" clId="{F93EBE21-A99F-4C28-8A86-59E1F5EFC4B5}" dt="2023-01-04T08:20:48.690" v="5538" actId="1076"/>
          <ac:picMkLst>
            <pc:docMk/>
            <pc:sldMk cId="1519014535" sldId="321"/>
            <ac:picMk id="2050" creationId="{E40C4BA8-8D33-314C-AC51-E8431CC584AF}"/>
          </ac:picMkLst>
        </pc:picChg>
      </pc:sldChg>
      <pc:sldChg chg="delSp modSp add mod">
        <pc:chgData name="대은" userId="1ba6ee5b3b796c7a" providerId="LiveId" clId="{F93EBE21-A99F-4C28-8A86-59E1F5EFC4B5}" dt="2023-01-04T09:11:40.734" v="6315"/>
        <pc:sldMkLst>
          <pc:docMk/>
          <pc:sldMk cId="2193695161" sldId="322"/>
        </pc:sldMkLst>
        <pc:spChg chg="del">
          <ac:chgData name="대은" userId="1ba6ee5b3b796c7a" providerId="LiveId" clId="{F93EBE21-A99F-4C28-8A86-59E1F5EFC4B5}" dt="2023-01-04T09:05:54.622" v="5900" actId="478"/>
          <ac:spMkLst>
            <pc:docMk/>
            <pc:sldMk cId="2193695161" sldId="322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28:21.570" v="5879" actId="20577"/>
          <ac:spMkLst>
            <pc:docMk/>
            <pc:sldMk cId="2193695161" sldId="32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11:40.734" v="6315"/>
          <ac:spMkLst>
            <pc:docMk/>
            <pc:sldMk cId="2193695161" sldId="322"/>
            <ac:spMk id="877" creationId="{00000000-0000-0000-0000-000000000000}"/>
          </ac:spMkLst>
        </pc:spChg>
        <pc:picChg chg="del mod">
          <ac:chgData name="대은" userId="1ba6ee5b3b796c7a" providerId="LiveId" clId="{F93EBE21-A99F-4C28-8A86-59E1F5EFC4B5}" dt="2023-01-04T09:05:55.290" v="5902" actId="478"/>
          <ac:picMkLst>
            <pc:docMk/>
            <pc:sldMk cId="2193695161" sldId="322"/>
            <ac:picMk id="2050" creationId="{E40C4BA8-8D33-314C-AC51-E8431CC584AF}"/>
          </ac:picMkLst>
        </pc:picChg>
      </pc:sld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8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8"/>
            <pc:sldLayoutMk cId="0" sldId="2147483685"/>
          </pc:sldLayoutMkLst>
        </pc:sldLayoutChg>
      </pc:sldMaster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9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대은" userId="1ba6ee5b3b796c7a" providerId="LiveId" clId="{BA98B108-C844-49A1-BD3E-EDC0CD03AA70}"/>
    <pc:docChg chg="undo custSel addSld delSld modSld">
      <pc:chgData name="대은" userId="1ba6ee5b3b796c7a" providerId="LiveId" clId="{BA98B108-C844-49A1-BD3E-EDC0CD03AA70}" dt="2023-03-19T15:49:18.340" v="701" actId="47"/>
      <pc:docMkLst>
        <pc:docMk/>
      </pc:docMkLst>
      <pc:sldChg chg="delSp modSp mod">
        <pc:chgData name="대은" userId="1ba6ee5b3b796c7a" providerId="LiveId" clId="{BA98B108-C844-49A1-BD3E-EDC0CD03AA70}" dt="2023-03-19T07:08:21.873" v="102" actId="478"/>
        <pc:sldMkLst>
          <pc:docMk/>
          <pc:sldMk cId="0" sldId="256"/>
        </pc:sldMkLst>
        <pc:spChg chg="del">
          <ac:chgData name="대은" userId="1ba6ee5b3b796c7a" providerId="LiveId" clId="{BA98B108-C844-49A1-BD3E-EDC0CD03AA70}" dt="2023-03-19T07:08:21.873" v="102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BA98B108-C844-49A1-BD3E-EDC0CD03AA70}" dt="2023-03-19T07:08:19.936" v="101" actId="1076"/>
          <ac:spMkLst>
            <pc:docMk/>
            <pc:sldMk cId="0" sldId="256"/>
            <ac:spMk id="537" creationId="{00000000-0000-0000-0000-000000000000}"/>
          </ac:spMkLst>
        </pc:sp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90"/>
        </pc:sldMkLst>
      </pc:sldChg>
      <pc:sldChg chg="addSp delSp modSp mod">
        <pc:chgData name="대은" userId="1ba6ee5b3b796c7a" providerId="LiveId" clId="{BA98B108-C844-49A1-BD3E-EDC0CD03AA70}" dt="2023-03-19T07:53:58.462" v="198" actId="1076"/>
        <pc:sldMkLst>
          <pc:docMk/>
          <pc:sldMk cId="3828586459" sldId="309"/>
        </pc:sldMkLst>
        <pc:spChg chg="add del mod">
          <ac:chgData name="대은" userId="1ba6ee5b3b796c7a" providerId="LiveId" clId="{BA98B108-C844-49A1-BD3E-EDC0CD03AA70}" dt="2023-03-19T07:08:41.220" v="104" actId="478"/>
          <ac:spMkLst>
            <pc:docMk/>
            <pc:sldMk cId="3828586459" sldId="309"/>
            <ac:spMk id="3" creationId="{29D4EEED-29B9-86B1-F19C-5B23C0781596}"/>
          </ac:spMkLst>
        </pc:spChg>
        <pc:spChg chg="mod">
          <ac:chgData name="대은" userId="1ba6ee5b3b796c7a" providerId="LiveId" clId="{BA98B108-C844-49A1-BD3E-EDC0CD03AA70}" dt="2023-03-19T07:11:56.428" v="186"/>
          <ac:spMkLst>
            <pc:docMk/>
            <pc:sldMk cId="3828586459" sldId="309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08:39.739" v="103" actId="478"/>
          <ac:spMkLst>
            <pc:docMk/>
            <pc:sldMk cId="3828586459" sldId="309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7:11:38.335" v="115" actId="1076"/>
          <ac:picMkLst>
            <pc:docMk/>
            <pc:sldMk cId="3828586459" sldId="309"/>
            <ac:picMk id="5" creationId="{7E5C8605-B2C1-5BA8-5BDB-B9246CE68E07}"/>
          </ac:picMkLst>
        </pc:picChg>
        <pc:picChg chg="add mod">
          <ac:chgData name="대은" userId="1ba6ee5b3b796c7a" providerId="LiveId" clId="{BA98B108-C844-49A1-BD3E-EDC0CD03AA70}" dt="2023-03-19T07:53:58.462" v="198" actId="1076"/>
          <ac:picMkLst>
            <pc:docMk/>
            <pc:sldMk cId="3828586459" sldId="309"/>
            <ac:picMk id="7" creationId="{7AF14691-34FC-A7A2-CD6A-46373153871E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0" creationId="{D36437C9-DAFA-28BD-A460-F32918E49417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2" creationId="{C3888B58-45F4-8F3A-BFD8-9C4219EF4BFE}"/>
          </ac:picMkLst>
        </pc:picChg>
      </pc:sldChg>
      <pc:sldChg chg="addSp delSp modSp mod">
        <pc:chgData name="대은" userId="1ba6ee5b3b796c7a" providerId="LiveId" clId="{BA98B108-C844-49A1-BD3E-EDC0CD03AA70}" dt="2023-03-19T15:04:59.647" v="683"/>
        <pc:sldMkLst>
          <pc:docMk/>
          <pc:sldMk cId="1155596885" sldId="310"/>
        </pc:sldMkLst>
        <pc:spChg chg="mod">
          <ac:chgData name="대은" userId="1ba6ee5b3b796c7a" providerId="LiveId" clId="{BA98B108-C844-49A1-BD3E-EDC0CD03AA70}" dt="2023-03-19T15:04:59.647" v="683"/>
          <ac:spMkLst>
            <pc:docMk/>
            <pc:sldMk cId="1155596885" sldId="310"/>
            <ac:spMk id="1036" creationId="{00000000-0000-0000-0000-000000000000}"/>
          </ac:spMkLst>
        </pc:spChg>
        <pc:picChg chg="add del mod">
          <ac:chgData name="대은" userId="1ba6ee5b3b796c7a" providerId="LiveId" clId="{BA98B108-C844-49A1-BD3E-EDC0CD03AA70}" dt="2023-03-19T14:25:56.453" v="650" actId="478"/>
          <ac:picMkLst>
            <pc:docMk/>
            <pc:sldMk cId="1155596885" sldId="310"/>
            <ac:picMk id="1026" creationId="{093BE6C8-1F3B-1E46-F896-753EF3DC89AF}"/>
          </ac:picMkLst>
        </pc:picChg>
      </pc:sldChg>
      <pc:sldChg chg="addSp delSp modSp mod">
        <pc:chgData name="대은" userId="1ba6ee5b3b796c7a" providerId="LiveId" clId="{BA98B108-C844-49A1-BD3E-EDC0CD03AA70}" dt="2023-03-19T14:26:23.172" v="671"/>
        <pc:sldMkLst>
          <pc:docMk/>
          <pc:sldMk cId="399558995" sldId="311"/>
        </pc:sldMkLst>
        <pc:spChg chg="add del mod">
          <ac:chgData name="대은" userId="1ba6ee5b3b796c7a" providerId="LiveId" clId="{BA98B108-C844-49A1-BD3E-EDC0CD03AA70}" dt="2023-03-19T08:11:52.705" v="436" actId="478"/>
          <ac:spMkLst>
            <pc:docMk/>
            <pc:sldMk cId="399558995" sldId="311"/>
            <ac:spMk id="3" creationId="{66077DD3-0EC9-E268-9CB8-241823CD67D0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1" creationId="{E54F37E3-9B35-0569-051C-C180028C4F02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3" creationId="{ADB21250-F9AC-20C0-D486-9FBA632F38DF}"/>
          </ac:spMkLst>
        </pc:spChg>
        <pc:spChg chg="add mod">
          <ac:chgData name="대은" userId="1ba6ee5b3b796c7a" providerId="LiveId" clId="{BA98B108-C844-49A1-BD3E-EDC0CD03AA70}" dt="2023-03-19T08:24:08.243" v="486" actId="14100"/>
          <ac:spMkLst>
            <pc:docMk/>
            <pc:sldMk cId="399558995" sldId="311"/>
            <ac:spMk id="16" creationId="{57829281-6FA1-8831-03C9-6EA2B3F8C9E3}"/>
          </ac:spMkLst>
        </pc:spChg>
        <pc:spChg chg="add mod">
          <ac:chgData name="대은" userId="1ba6ee5b3b796c7a" providerId="LiveId" clId="{BA98B108-C844-49A1-BD3E-EDC0CD03AA70}" dt="2023-03-19T08:25:05.676" v="503" actId="20577"/>
          <ac:spMkLst>
            <pc:docMk/>
            <pc:sldMk cId="399558995" sldId="311"/>
            <ac:spMk id="17" creationId="{D4604C3D-46A3-6ACB-A398-E2F7E82B19A1}"/>
          </ac:spMkLst>
        </pc:spChg>
        <pc:spChg chg="add mod">
          <ac:chgData name="대은" userId="1ba6ee5b3b796c7a" providerId="LiveId" clId="{BA98B108-C844-49A1-BD3E-EDC0CD03AA70}" dt="2023-03-19T08:25:09.638" v="505" actId="20577"/>
          <ac:spMkLst>
            <pc:docMk/>
            <pc:sldMk cId="399558995" sldId="311"/>
            <ac:spMk id="18" creationId="{B6D2B172-508A-6F31-57FD-9E22B8E6FBD0}"/>
          </ac:spMkLst>
        </pc:spChg>
        <pc:spChg chg="add del mod">
          <ac:chgData name="대은" userId="1ba6ee5b3b796c7a" providerId="LiveId" clId="{BA98B108-C844-49A1-BD3E-EDC0CD03AA70}" dt="2023-03-19T08:24:38.100" v="493"/>
          <ac:spMkLst>
            <pc:docMk/>
            <pc:sldMk cId="399558995" sldId="311"/>
            <ac:spMk id="19" creationId="{3B0D4FE5-B76E-2CC8-1F62-96F8D6E9EBD9}"/>
          </ac:spMkLst>
        </pc:spChg>
        <pc:spChg chg="add mod">
          <ac:chgData name="대은" userId="1ba6ee5b3b796c7a" providerId="LiveId" clId="{BA98B108-C844-49A1-BD3E-EDC0CD03AA70}" dt="2023-03-19T08:25:12.543" v="507" actId="20577"/>
          <ac:spMkLst>
            <pc:docMk/>
            <pc:sldMk cId="399558995" sldId="311"/>
            <ac:spMk id="20" creationId="{18D0594B-A1EB-B3B7-12CD-D00E1BFEA6E4}"/>
          </ac:spMkLst>
        </pc:spChg>
        <pc:spChg chg="add del mod">
          <ac:chgData name="대은" userId="1ba6ee5b3b796c7a" providerId="LiveId" clId="{BA98B108-C844-49A1-BD3E-EDC0CD03AA70}" dt="2023-03-19T08:24:51.323" v="497"/>
          <ac:spMkLst>
            <pc:docMk/>
            <pc:sldMk cId="399558995" sldId="311"/>
            <ac:spMk id="21" creationId="{233E7349-5591-5362-A12A-DE54A92F5315}"/>
          </ac:spMkLst>
        </pc:spChg>
        <pc:spChg chg="add mod">
          <ac:chgData name="대은" userId="1ba6ee5b3b796c7a" providerId="LiveId" clId="{BA98B108-C844-49A1-BD3E-EDC0CD03AA70}" dt="2023-03-19T08:25:16.211" v="509" actId="20577"/>
          <ac:spMkLst>
            <pc:docMk/>
            <pc:sldMk cId="399558995" sldId="311"/>
            <ac:spMk id="22" creationId="{1B856455-93D3-7CD0-9DBD-F96AF720BC7D}"/>
          </ac:spMkLst>
        </pc:spChg>
        <pc:spChg chg="add mod">
          <ac:chgData name="대은" userId="1ba6ee5b3b796c7a" providerId="LiveId" clId="{BA98B108-C844-49A1-BD3E-EDC0CD03AA70}" dt="2023-03-19T08:25:19.923" v="511" actId="20577"/>
          <ac:spMkLst>
            <pc:docMk/>
            <pc:sldMk cId="399558995" sldId="311"/>
            <ac:spMk id="23" creationId="{A8A67840-67DC-CA45-E858-31166BF73E15}"/>
          </ac:spMkLst>
        </pc:spChg>
        <pc:spChg chg="add mod">
          <ac:chgData name="대은" userId="1ba6ee5b3b796c7a" providerId="LiveId" clId="{BA98B108-C844-49A1-BD3E-EDC0CD03AA70}" dt="2023-03-19T08:25:59.149" v="514" actId="20577"/>
          <ac:spMkLst>
            <pc:docMk/>
            <pc:sldMk cId="399558995" sldId="311"/>
            <ac:spMk id="24" creationId="{AF600BEA-BF49-0905-E1BF-74BC015DB606}"/>
          </ac:spMkLst>
        </pc:spChg>
        <pc:spChg chg="add mod">
          <ac:chgData name="대은" userId="1ba6ee5b3b796c7a" providerId="LiveId" clId="{BA98B108-C844-49A1-BD3E-EDC0CD03AA70}" dt="2023-03-19T08:26:07.089" v="517" actId="14100"/>
          <ac:spMkLst>
            <pc:docMk/>
            <pc:sldMk cId="399558995" sldId="311"/>
            <ac:spMk id="25" creationId="{71AE879F-B68A-0437-C17E-B5CCEC1EEAD8}"/>
          </ac:spMkLst>
        </pc:spChg>
        <pc:spChg chg="add mod">
          <ac:chgData name="대은" userId="1ba6ee5b3b796c7a" providerId="LiveId" clId="{BA98B108-C844-49A1-BD3E-EDC0CD03AA70}" dt="2023-03-19T08:26:15.349" v="526" actId="14100"/>
          <ac:spMkLst>
            <pc:docMk/>
            <pc:sldMk cId="399558995" sldId="311"/>
            <ac:spMk id="26" creationId="{7A6E6C69-4AA3-FC22-7D56-CAACDFD24E22}"/>
          </ac:spMkLst>
        </pc:spChg>
        <pc:spChg chg="add mod">
          <ac:chgData name="대은" userId="1ba6ee5b3b796c7a" providerId="LiveId" clId="{BA98B108-C844-49A1-BD3E-EDC0CD03AA70}" dt="2023-03-19T08:26:27.746" v="529" actId="20577"/>
          <ac:spMkLst>
            <pc:docMk/>
            <pc:sldMk cId="399558995" sldId="311"/>
            <ac:spMk id="27" creationId="{0A4389BD-60E5-2A4D-B762-9EEADF01459A}"/>
          </ac:spMkLst>
        </pc:spChg>
        <pc:spChg chg="add del mod">
          <ac:chgData name="대은" userId="1ba6ee5b3b796c7a" providerId="LiveId" clId="{BA98B108-C844-49A1-BD3E-EDC0CD03AA70}" dt="2023-03-19T08:26:37.170" v="531"/>
          <ac:spMkLst>
            <pc:docMk/>
            <pc:sldMk cId="399558995" sldId="311"/>
            <ac:spMk id="28" creationId="{D929D8DF-A03C-41CA-6696-F4C805F91739}"/>
          </ac:spMkLst>
        </pc:spChg>
        <pc:spChg chg="add mod">
          <ac:chgData name="대은" userId="1ba6ee5b3b796c7a" providerId="LiveId" clId="{BA98B108-C844-49A1-BD3E-EDC0CD03AA70}" dt="2023-03-19T08:27:02.487" v="544"/>
          <ac:spMkLst>
            <pc:docMk/>
            <pc:sldMk cId="399558995" sldId="311"/>
            <ac:spMk id="29" creationId="{B94134AC-ACA8-CC05-9BED-CAE54DA62002}"/>
          </ac:spMkLst>
        </pc:spChg>
        <pc:spChg chg="add del mod">
          <ac:chgData name="대은" userId="1ba6ee5b3b796c7a" providerId="LiveId" clId="{BA98B108-C844-49A1-BD3E-EDC0CD03AA70}" dt="2023-03-19T08:27:40.182" v="549" actId="478"/>
          <ac:spMkLst>
            <pc:docMk/>
            <pc:sldMk cId="399558995" sldId="311"/>
            <ac:spMk id="30" creationId="{27C2E350-D005-7F86-8A07-512539567086}"/>
          </ac:spMkLst>
        </pc:spChg>
        <pc:spChg chg="add mod">
          <ac:chgData name="대은" userId="1ba6ee5b3b796c7a" providerId="LiveId" clId="{BA98B108-C844-49A1-BD3E-EDC0CD03AA70}" dt="2023-03-19T08:28:33.656" v="556" actId="14100"/>
          <ac:spMkLst>
            <pc:docMk/>
            <pc:sldMk cId="399558995" sldId="311"/>
            <ac:spMk id="31" creationId="{74EF191E-F935-F03D-2890-482E3E462877}"/>
          </ac:spMkLst>
        </pc:spChg>
        <pc:spChg chg="add mod">
          <ac:chgData name="대은" userId="1ba6ee5b3b796c7a" providerId="LiveId" clId="{BA98B108-C844-49A1-BD3E-EDC0CD03AA70}" dt="2023-03-19T08:28:47.138" v="560" actId="14100"/>
          <ac:spMkLst>
            <pc:docMk/>
            <pc:sldMk cId="399558995" sldId="311"/>
            <ac:spMk id="32" creationId="{651AD4B7-CF9F-2623-765A-EBB85731E451}"/>
          </ac:spMkLst>
        </pc:spChg>
        <pc:spChg chg="add del">
          <ac:chgData name="대은" userId="1ba6ee5b3b796c7a" providerId="LiveId" clId="{BA98B108-C844-49A1-BD3E-EDC0CD03AA70}" dt="2023-03-19T08:30:27.250" v="562" actId="11529"/>
          <ac:spMkLst>
            <pc:docMk/>
            <pc:sldMk cId="399558995" sldId="311"/>
            <ac:spMk id="33" creationId="{A4B88FE6-3999-F6F7-3C2B-7865EE73CD0E}"/>
          </ac:spMkLst>
        </pc:spChg>
        <pc:spChg chg="add mod">
          <ac:chgData name="대은" userId="1ba6ee5b3b796c7a" providerId="LiveId" clId="{BA98B108-C844-49A1-BD3E-EDC0CD03AA70}" dt="2023-03-19T08:30:51.987" v="565" actId="207"/>
          <ac:spMkLst>
            <pc:docMk/>
            <pc:sldMk cId="399558995" sldId="311"/>
            <ac:spMk id="34" creationId="{1D25DA21-FDC7-5610-7FC7-22FD5726FBA2}"/>
          </ac:spMkLst>
        </pc:spChg>
        <pc:spChg chg="add mod">
          <ac:chgData name="대은" userId="1ba6ee5b3b796c7a" providerId="LiveId" clId="{BA98B108-C844-49A1-BD3E-EDC0CD03AA70}" dt="2023-03-19T08:31:51.242" v="567" actId="1076"/>
          <ac:spMkLst>
            <pc:docMk/>
            <pc:sldMk cId="399558995" sldId="311"/>
            <ac:spMk id="35" creationId="{28B3B45F-3E27-A9DC-9BAE-21A93B6FBFF5}"/>
          </ac:spMkLst>
        </pc:spChg>
        <pc:spChg chg="add mod">
          <ac:chgData name="대은" userId="1ba6ee5b3b796c7a" providerId="LiveId" clId="{BA98B108-C844-49A1-BD3E-EDC0CD03AA70}" dt="2023-03-19T08:32:02.537" v="580"/>
          <ac:spMkLst>
            <pc:docMk/>
            <pc:sldMk cId="399558995" sldId="311"/>
            <ac:spMk id="36" creationId="{EC85118F-D7C1-B309-6A09-C309C7A2EBA6}"/>
          </ac:spMkLst>
        </pc:spChg>
        <pc:spChg chg="add mod">
          <ac:chgData name="대은" userId="1ba6ee5b3b796c7a" providerId="LiveId" clId="{BA98B108-C844-49A1-BD3E-EDC0CD03AA70}" dt="2023-03-19T08:32:10.878" v="589"/>
          <ac:spMkLst>
            <pc:docMk/>
            <pc:sldMk cId="399558995" sldId="311"/>
            <ac:spMk id="37" creationId="{C7FE1D00-199E-1754-2FC8-A35DC8D17179}"/>
          </ac:spMkLst>
        </pc:spChg>
        <pc:spChg chg="add del mod">
          <ac:chgData name="대은" userId="1ba6ee5b3b796c7a" providerId="LiveId" clId="{BA98B108-C844-49A1-BD3E-EDC0CD03AA70}" dt="2023-03-19T08:32:38.279" v="591"/>
          <ac:spMkLst>
            <pc:docMk/>
            <pc:sldMk cId="399558995" sldId="311"/>
            <ac:spMk id="38" creationId="{F7D62611-A7DC-D3EE-F398-5957EE150E0C}"/>
          </ac:spMkLst>
        </pc:spChg>
        <pc:spChg chg="add mod">
          <ac:chgData name="대은" userId="1ba6ee5b3b796c7a" providerId="LiveId" clId="{BA98B108-C844-49A1-BD3E-EDC0CD03AA70}" dt="2023-03-19T08:32:48.812" v="610"/>
          <ac:spMkLst>
            <pc:docMk/>
            <pc:sldMk cId="399558995" sldId="311"/>
            <ac:spMk id="39" creationId="{05D83A9D-F646-F781-CE2D-BE059A9E8AA5}"/>
          </ac:spMkLst>
        </pc:spChg>
        <pc:spChg chg="add mod">
          <ac:chgData name="대은" userId="1ba6ee5b3b796c7a" providerId="LiveId" clId="{BA98B108-C844-49A1-BD3E-EDC0CD03AA70}" dt="2023-03-19T08:33:06.339" v="614" actId="14100"/>
          <ac:spMkLst>
            <pc:docMk/>
            <pc:sldMk cId="399558995" sldId="311"/>
            <ac:spMk id="40" creationId="{1CE5C096-FBA8-842F-804A-56046824AE74}"/>
          </ac:spMkLst>
        </pc:spChg>
        <pc:spChg chg="add mod">
          <ac:chgData name="대은" userId="1ba6ee5b3b796c7a" providerId="LiveId" clId="{BA98B108-C844-49A1-BD3E-EDC0CD03AA70}" dt="2023-03-19T08:33:23.633" v="649" actId="20577"/>
          <ac:spMkLst>
            <pc:docMk/>
            <pc:sldMk cId="399558995" sldId="311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4:26:23.172" v="671"/>
          <ac:spMkLst>
            <pc:docMk/>
            <pc:sldMk cId="399558995" sldId="311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8:11:50.618" v="435" actId="478"/>
          <ac:spMkLst>
            <pc:docMk/>
            <pc:sldMk cId="399558995" sldId="311"/>
            <ac:spMk id="877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08:23:45.592" v="473" actId="1076"/>
          <ac:picMkLst>
            <pc:docMk/>
            <pc:sldMk cId="399558995" sldId="311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" creationId="{FEE99FC7-8A48-F65C-42CE-052C3B0EB717}"/>
          </ac:picMkLst>
        </pc:picChg>
        <pc:picChg chg="add mod modCrop">
          <ac:chgData name="대은" userId="1ba6ee5b3b796c7a" providerId="LiveId" clId="{BA98B108-C844-49A1-BD3E-EDC0CD03AA70}" dt="2023-03-19T08:23:12.396" v="465" actId="1076"/>
          <ac:picMkLst>
            <pc:docMk/>
            <pc:sldMk cId="399558995" sldId="311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9" creationId="{ECE8AE09-EA98-A785-FCD5-EB5C5E1D2B77}"/>
          </ac:picMkLst>
        </pc:picChg>
        <pc:picChg chg="add mod modCrop">
          <ac:chgData name="대은" userId="1ba6ee5b3b796c7a" providerId="LiveId" clId="{BA98B108-C844-49A1-BD3E-EDC0CD03AA70}" dt="2023-03-19T08:23:26.783" v="470" actId="1076"/>
          <ac:picMkLst>
            <pc:docMk/>
            <pc:sldMk cId="399558995" sldId="311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2" creationId="{51BE1C73-CC46-E281-600B-42E53B98F2BA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4" creationId="{C8842835-E080-606B-B610-F7326262CCB9}"/>
          </ac:picMkLst>
        </pc:picChg>
        <pc:picChg chg="add mod modCrop">
          <ac:chgData name="대은" userId="1ba6ee5b3b796c7a" providerId="LiveId" clId="{BA98B108-C844-49A1-BD3E-EDC0CD03AA70}" dt="2023-03-19T08:23:29.603" v="471" actId="1076"/>
          <ac:picMkLst>
            <pc:docMk/>
            <pc:sldMk cId="399558995" sldId="311"/>
            <ac:picMk id="15" creationId="{D0F89285-296D-259D-3D0A-943DF599325B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2" creationId="{FA1AE625-800E-CD3F-9627-9832ABAA6E0D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4" creationId="{D9B47F30-2EA5-1704-ACFB-A0D15FEEAAA4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628581612" sldId="31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44636280" sldId="31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479440095" sldId="314"/>
        </pc:sldMkLst>
      </pc:sldChg>
      <pc:sldChg chg="addSp delSp modSp mod">
        <pc:chgData name="대은" userId="1ba6ee5b3b796c7a" providerId="LiveId" clId="{BA98B108-C844-49A1-BD3E-EDC0CD03AA70}" dt="2023-03-19T08:09:03.200" v="429" actId="1076"/>
        <pc:sldMkLst>
          <pc:docMk/>
          <pc:sldMk cId="2553416535" sldId="316"/>
        </pc:sldMkLst>
        <pc:spChg chg="del">
          <ac:chgData name="대은" userId="1ba6ee5b3b796c7a" providerId="LiveId" clId="{BA98B108-C844-49A1-BD3E-EDC0CD03AA70}" dt="2023-03-19T07:12:27.275" v="196" actId="478"/>
          <ac:spMkLst>
            <pc:docMk/>
            <pc:sldMk cId="2553416535" sldId="316"/>
            <ac:spMk id="3" creationId="{DC94AE55-595A-2669-221A-5AA839EE261D}"/>
          </ac:spMkLst>
        </pc:spChg>
        <pc:spChg chg="add del mod">
          <ac:chgData name="대은" userId="1ba6ee5b3b796c7a" providerId="LiveId" clId="{BA98B108-C844-49A1-BD3E-EDC0CD03AA70}" dt="2023-03-19T07:12:23.940" v="193" actId="478"/>
          <ac:spMkLst>
            <pc:docMk/>
            <pc:sldMk cId="2553416535" sldId="316"/>
            <ac:spMk id="4" creationId="{154A9853-A657-CF89-F7AB-4EC68DEE47CE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6" creationId="{F1014524-1EAD-D447-C1C4-3AFD4A7161DF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7" creationId="{FB322EEE-1D69-B3CB-D15B-6C2B0572AAE4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8" creationId="{74DD431E-AE2E-0B44-7502-12409F3A3BE0}"/>
          </ac:spMkLst>
        </pc:spChg>
        <pc:spChg chg="add mod">
          <ac:chgData name="대은" userId="1ba6ee5b3b796c7a" providerId="LiveId" clId="{BA98B108-C844-49A1-BD3E-EDC0CD03AA70}" dt="2023-03-19T08:09:03.200" v="429" actId="1076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대은" userId="1ba6ee5b3b796c7a" providerId="LiveId" clId="{BA98B108-C844-49A1-BD3E-EDC0CD03AA70}" dt="2023-03-19T08:01:23.968" v="278" actId="1076"/>
          <ac:spMkLst>
            <pc:docMk/>
            <pc:sldMk cId="2553416535" sldId="316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12:21.775" v="192" actId="478"/>
          <ac:spMkLst>
            <pc:docMk/>
            <pc:sldMk cId="2553416535" sldId="316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5" creationId="{B3D296B1-09E9-19EA-4728-2B30869F3BDF}"/>
          </ac:picMkLst>
        </pc:picChg>
        <pc:picChg chg="add del mod">
          <ac:chgData name="대은" userId="1ba6ee5b3b796c7a" providerId="LiveId" clId="{BA98B108-C844-49A1-BD3E-EDC0CD03AA70}" dt="2023-03-19T07:59:04.875" v="240" actId="931"/>
          <ac:picMkLst>
            <pc:docMk/>
            <pc:sldMk cId="2553416535" sldId="316"/>
            <ac:picMk id="10" creationId="{4696C8E7-C3B6-7757-DFF4-E4A7F0B430B3}"/>
          </ac:picMkLst>
        </pc:picChg>
        <pc:picChg chg="add del">
          <ac:chgData name="대은" userId="1ba6ee5b3b796c7a" providerId="LiveId" clId="{BA98B108-C844-49A1-BD3E-EDC0CD03AA70}" dt="2023-03-19T07:59:24.160" v="242"/>
          <ac:picMkLst>
            <pc:docMk/>
            <pc:sldMk cId="2553416535" sldId="316"/>
            <ac:picMk id="11" creationId="{B0972EC6-908D-CE72-EEA3-714C08847C56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13" creationId="{A83EB9E1-EE72-AA42-E965-D7B41ACA1B81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2050" creationId="{0777CD41-E1CE-9B9F-DA4C-1EBCC3BD1C65}"/>
          </ac:picMkLst>
        </pc:picChg>
        <pc:picChg chg="del">
          <ac:chgData name="대은" userId="1ba6ee5b3b796c7a" providerId="LiveId" clId="{BA98B108-C844-49A1-BD3E-EDC0CD03AA70}" dt="2023-03-19T07:12:24.731" v="194" actId="478"/>
          <ac:picMkLst>
            <pc:docMk/>
            <pc:sldMk cId="2553416535" sldId="316"/>
            <ac:picMk id="2052" creationId="{BBE78BDE-0C04-15AA-6091-B43F504D50B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4" creationId="{5EEC198C-ED7A-8E60-2E21-9C09947299F7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8" creationId="{BD015314-B468-46AF-9247-BD5D2F0F163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60" creationId="{D22ECD57-D480-A561-61AE-B029EDA44E71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575778056" sldId="31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202158695" sldId="318"/>
        </pc:sldMkLst>
      </pc:sldChg>
      <pc:sldChg chg="del">
        <pc:chgData name="대은" userId="1ba6ee5b3b796c7a" providerId="LiveId" clId="{BA98B108-C844-49A1-BD3E-EDC0CD03AA70}" dt="2023-03-19T07:10:35.197" v="106" actId="47"/>
        <pc:sldMkLst>
          <pc:docMk/>
          <pc:sldMk cId="3482935118" sldId="31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327172506" sldId="32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519014535" sldId="32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193695161" sldId="322"/>
        </pc:sldMkLst>
      </pc:sldChg>
      <pc:sldChg chg="addSp modSp add">
        <pc:chgData name="대은" userId="1ba6ee5b3b796c7a" providerId="LiveId" clId="{BA98B108-C844-49A1-BD3E-EDC0CD03AA70}" dt="2023-03-19T08:09:42.505" v="434" actId="1076"/>
        <pc:sldMkLst>
          <pc:docMk/>
          <pc:sldMk cId="302337907" sldId="323"/>
        </pc:sldMkLst>
        <pc:picChg chg="add mod">
          <ac:chgData name="대은" userId="1ba6ee5b3b796c7a" providerId="LiveId" clId="{BA98B108-C844-49A1-BD3E-EDC0CD03AA70}" dt="2023-03-19T08:09:42.505" v="434" actId="1076"/>
          <ac:picMkLst>
            <pc:docMk/>
            <pc:sldMk cId="302337907" sldId="323"/>
            <ac:picMk id="2" creationId="{B096DEFF-0C75-02FB-B37A-0C5A643FF063}"/>
          </ac:picMkLst>
        </pc:picChg>
      </pc:sldChg>
      <pc:sldChg chg="addSp delSp modSp add mod">
        <pc:chgData name="대은" userId="1ba6ee5b3b796c7a" providerId="LiveId" clId="{BA98B108-C844-49A1-BD3E-EDC0CD03AA70}" dt="2023-03-19T15:49:12.638" v="700" actId="1076"/>
        <pc:sldMkLst>
          <pc:docMk/>
          <pc:sldMk cId="3488239894" sldId="324"/>
        </pc:sldMkLst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6" creationId="{57829281-6FA1-8831-03C9-6EA2B3F8C9E3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7" creationId="{D4604C3D-46A3-6ACB-A398-E2F7E82B19A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8" creationId="{B6D2B172-508A-6F31-57FD-9E22B8E6FBD0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0" creationId="{18D0594B-A1EB-B3B7-12CD-D00E1BFEA6E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2" creationId="{1B856455-93D3-7CD0-9DBD-F96AF720BC7D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3" creationId="{A8A67840-67DC-CA45-E858-31166BF73E1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4" creationId="{AF600BEA-BF49-0905-E1BF-74BC015DB60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5" creationId="{71AE879F-B68A-0437-C17E-B5CCEC1EEAD8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6" creationId="{7A6E6C69-4AA3-FC22-7D56-CAACDFD24E2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7" creationId="{0A4389BD-60E5-2A4D-B762-9EEADF01459A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9" creationId="{B94134AC-ACA8-CC05-9BED-CAE54DA6200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1" creationId="{74EF191E-F935-F03D-2890-482E3E462877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2" creationId="{651AD4B7-CF9F-2623-765A-EBB85731E45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4" creationId="{1D25DA21-FDC7-5610-7FC7-22FD5726FBA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5" creationId="{28B3B45F-3E27-A9DC-9BAE-21A93B6FBFF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6" creationId="{EC85118F-D7C1-B309-6A09-C309C7A2EBA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7" creationId="{C7FE1D00-199E-1754-2FC8-A35DC8D17179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9" creationId="{05D83A9D-F646-F781-CE2D-BE059A9E8AA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0" creationId="{1CE5C096-FBA8-842F-804A-56046824AE7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5:05:25.135" v="694"/>
          <ac:spMkLst>
            <pc:docMk/>
            <pc:sldMk cId="3488239894" sldId="324"/>
            <ac:spMk id="876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15:49:12.638" v="700" actId="1076"/>
          <ac:picMkLst>
            <pc:docMk/>
            <pc:sldMk cId="3488239894" sldId="324"/>
            <ac:picMk id="3" creationId="{256BA4E0-0703-68CD-8F12-74490CB15AFD}"/>
          </ac:picMkLst>
        </pc:picChg>
        <pc:picChg chg="add del">
          <ac:chgData name="대은" userId="1ba6ee5b3b796c7a" providerId="LiveId" clId="{BA98B108-C844-49A1-BD3E-EDC0CD03AA70}" dt="2023-03-19T14:40:01.461" v="675" actId="22"/>
          <ac:picMkLst>
            <pc:docMk/>
            <pc:sldMk cId="3488239894" sldId="324"/>
            <ac:picMk id="3" creationId="{E5491F67-448C-5C6E-1F10-9C394E29B55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5" creationId="{D0F89285-296D-259D-3D0A-943DF599325B}"/>
          </ac:picMkLst>
        </pc:picChg>
      </pc:sldChg>
      <pc:sldMasterChg chg="delSldLayout">
        <pc:chgData name="대은" userId="1ba6ee5b3b796c7a" providerId="LiveId" clId="{BA98B108-C844-49A1-BD3E-EDC0CD03AA70}" dt="2023-03-19T15:49:18.340" v="701" actId="47"/>
        <pc:sldMasterMkLst>
          <pc:docMk/>
          <pc:sldMasterMk cId="0" sldId="2147483687"/>
        </pc:sldMasterMkLst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3"/>
          </pc:sldLayoutMkLst>
        </pc:sldLayoutChg>
      </pc:sldMasterChg>
    </pc:docChg>
  </pc:docChgLst>
  <pc:docChgLst>
    <pc:chgData name="이 대은" userId="1ba6ee5b3b796c7a" providerId="LiveId" clId="{375AF096-EBA4-4949-8031-9A61186B09C1}"/>
    <pc:docChg chg="undo custSel modSld">
      <pc:chgData name="이 대은" userId="1ba6ee5b3b796c7a" providerId="LiveId" clId="{375AF096-EBA4-4949-8031-9A61186B09C1}" dt="2023-04-29T16:49:03.861" v="149"/>
      <pc:docMkLst>
        <pc:docMk/>
      </pc:docMkLst>
      <pc:sldChg chg="addSp delSp modSp mod">
        <pc:chgData name="이 대은" userId="1ba6ee5b3b796c7a" providerId="LiveId" clId="{375AF096-EBA4-4949-8031-9A61186B09C1}" dt="2023-04-29T16:49:03.861" v="149"/>
        <pc:sldMkLst>
          <pc:docMk/>
          <pc:sldMk cId="1155596885" sldId="310"/>
        </pc:sldMkLst>
        <pc:spChg chg="add del mod">
          <ac:chgData name="이 대은" userId="1ba6ee5b3b796c7a" providerId="LiveId" clId="{375AF096-EBA4-4949-8031-9A61186B09C1}" dt="2023-04-29T16:48:38.250" v="141" actId="478"/>
          <ac:spMkLst>
            <pc:docMk/>
            <pc:sldMk cId="1155596885" sldId="310"/>
            <ac:spMk id="3" creationId="{B542C09F-1421-C8BB-7217-8703210B6A09}"/>
          </ac:spMkLst>
        </pc:spChg>
        <pc:spChg chg="add del mod">
          <ac:chgData name="이 대은" userId="1ba6ee5b3b796c7a" providerId="LiveId" clId="{375AF096-EBA4-4949-8031-9A61186B09C1}" dt="2023-04-29T16:48:41.872" v="144" actId="478"/>
          <ac:spMkLst>
            <pc:docMk/>
            <pc:sldMk cId="1155596885" sldId="310"/>
            <ac:spMk id="5" creationId="{079BB16E-E55A-DFDE-A160-84F269655963}"/>
          </ac:spMkLst>
        </pc:spChg>
        <pc:spChg chg="mod">
          <ac:chgData name="이 대은" userId="1ba6ee5b3b796c7a" providerId="LiveId" clId="{375AF096-EBA4-4949-8031-9A61186B09C1}" dt="2023-04-29T16:49:03.861" v="149"/>
          <ac:spMkLst>
            <pc:docMk/>
            <pc:sldMk cId="1155596885" sldId="310"/>
            <ac:spMk id="1036" creationId="{00000000-0000-0000-0000-000000000000}"/>
          </ac:spMkLst>
        </pc:spChg>
        <pc:spChg chg="add del mod">
          <ac:chgData name="이 대은" userId="1ba6ee5b3b796c7a" providerId="LiveId" clId="{375AF096-EBA4-4949-8031-9A61186B09C1}" dt="2023-04-29T16:48:52.522" v="146" actId="21"/>
          <ac:spMkLst>
            <pc:docMk/>
            <pc:sldMk cId="1155596885" sldId="310"/>
            <ac:spMk id="1038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6:30.059" v="37" actId="1076"/>
        <pc:sldMkLst>
          <pc:docMk/>
          <pc:sldMk cId="399558995" sldId="311"/>
        </pc:sldMkLst>
        <pc:spChg chg="mod">
          <ac:chgData name="이 대은" userId="1ba6ee5b3b796c7a" providerId="LiveId" clId="{375AF096-EBA4-4949-8031-9A61186B09C1}" dt="2023-04-29T16:45:55.775" v="5" actId="20577"/>
          <ac:spMkLst>
            <pc:docMk/>
            <pc:sldMk cId="399558995" sldId="311"/>
            <ac:spMk id="24" creationId="{AF600BEA-BF49-0905-E1BF-74BC015DB606}"/>
          </ac:spMkLst>
        </pc:spChg>
        <pc:spChg chg="mod">
          <ac:chgData name="이 대은" userId="1ba6ee5b3b796c7a" providerId="LiveId" clId="{375AF096-EBA4-4949-8031-9A61186B09C1}" dt="2023-04-29T16:45:47.733" v="3" actId="20577"/>
          <ac:spMkLst>
            <pc:docMk/>
            <pc:sldMk cId="399558995" sldId="311"/>
            <ac:spMk id="26" creationId="{7A6E6C69-4AA3-FC22-7D56-CAACDFD24E22}"/>
          </ac:spMkLst>
        </pc:spChg>
        <pc:spChg chg="mod">
          <ac:chgData name="이 대은" userId="1ba6ee5b3b796c7a" providerId="LiveId" clId="{375AF096-EBA4-4949-8031-9A61186B09C1}" dt="2023-04-29T16:45:43.189" v="1" actId="1076"/>
          <ac:spMkLst>
            <pc:docMk/>
            <pc:sldMk cId="399558995" sldId="311"/>
            <ac:spMk id="27" creationId="{0A4389BD-60E5-2A4D-B762-9EEADF01459A}"/>
          </ac:spMkLst>
        </pc:spChg>
        <pc:spChg chg="mod">
          <ac:chgData name="이 대은" userId="1ba6ee5b3b796c7a" providerId="LiveId" clId="{375AF096-EBA4-4949-8031-9A61186B09C1}" dt="2023-04-29T16:46:27.953" v="35"/>
          <ac:spMkLst>
            <pc:docMk/>
            <pc:sldMk cId="399558995" sldId="311"/>
            <ac:spMk id="876" creationId="{00000000-0000-0000-0000-000000000000}"/>
          </ac:spMkLst>
        </pc:spChg>
        <pc:picChg chg="mod">
          <ac:chgData name="이 대은" userId="1ba6ee5b3b796c7a" providerId="LiveId" clId="{375AF096-EBA4-4949-8031-9A61186B09C1}" dt="2023-04-29T16:46:30.059" v="37" actId="1076"/>
          <ac:picMkLst>
            <pc:docMk/>
            <pc:sldMk cId="399558995" sldId="311"/>
            <ac:picMk id="15" creationId="{D0F89285-296D-259D-3D0A-943DF599325B}"/>
          </ac:picMkLst>
        </pc:picChg>
      </pc:sldChg>
      <pc:sldChg chg="modSp mod">
        <pc:chgData name="이 대은" userId="1ba6ee5b3b796c7a" providerId="LiveId" clId="{375AF096-EBA4-4949-8031-9A61186B09C1}" dt="2023-04-29T16:46:42.905" v="43"/>
        <pc:sldMkLst>
          <pc:docMk/>
          <pc:sldMk cId="3488239894" sldId="324"/>
        </pc:sldMkLst>
        <pc:spChg chg="mod">
          <ac:chgData name="이 대은" userId="1ba6ee5b3b796c7a" providerId="LiveId" clId="{375AF096-EBA4-4949-8031-9A61186B09C1}" dt="2023-04-29T16:46:42.905" v="43"/>
          <ac:spMkLst>
            <pc:docMk/>
            <pc:sldMk cId="3488239894" sldId="324"/>
            <ac:spMk id="876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8:18.305" v="133" actId="14100"/>
        <pc:sldMkLst>
          <pc:docMk/>
          <pc:sldMk cId="3347702612" sldId="326"/>
        </pc:sldMkLst>
        <pc:spChg chg="mod">
          <ac:chgData name="이 대은" userId="1ba6ee5b3b796c7a" providerId="LiveId" clId="{375AF096-EBA4-4949-8031-9A61186B09C1}" dt="2023-04-29T16:48:18.305" v="133" actId="14100"/>
          <ac:spMkLst>
            <pc:docMk/>
            <pc:sldMk cId="3347702612" sldId="326"/>
            <ac:spMk id="14" creationId="{824C53FF-D21B-D6FB-1423-1E76B08F8AD3}"/>
          </ac:spMkLst>
        </pc:spChg>
      </pc:sldChg>
    </pc:docChg>
  </pc:docChgLst>
  <pc:docChgLst>
    <pc:chgData name="이 대은" userId="1ba6ee5b3b796c7a" providerId="LiveId" clId="{5D3BA3CD-70E5-449E-A893-376CB0663098}"/>
    <pc:docChg chg="undo redo custSel addSld delSld modSld">
      <pc:chgData name="이 대은" userId="1ba6ee5b3b796c7a" providerId="LiveId" clId="{5D3BA3CD-70E5-449E-A893-376CB0663098}" dt="2023-04-29T20:13:52.508" v="4358" actId="20577"/>
      <pc:docMkLst>
        <pc:docMk/>
      </pc:docMkLst>
      <pc:sldChg chg="addSp delSp modSp add mod">
        <pc:chgData name="이 대은" userId="1ba6ee5b3b796c7a" providerId="LiveId" clId="{5D3BA3CD-70E5-449E-A893-376CB0663098}" dt="2023-04-29T19:34:16.594" v="2410" actId="20577"/>
        <pc:sldMkLst>
          <pc:docMk/>
          <pc:sldMk cId="0" sldId="290"/>
        </pc:sldMkLst>
        <pc:spChg chg="add del mod">
          <ac:chgData name="이 대은" userId="1ba6ee5b3b796c7a" providerId="LiveId" clId="{5D3BA3CD-70E5-449E-A893-376CB0663098}" dt="2023-04-29T18:08:24.044" v="113"/>
          <ac:spMkLst>
            <pc:docMk/>
            <pc:sldMk cId="0" sldId="290"/>
            <ac:spMk id="2" creationId="{AA120369-C5B7-01FD-1B65-3F29E5A9B4AA}"/>
          </ac:spMkLst>
        </pc:spChg>
        <pc:spChg chg="add mod">
          <ac:chgData name="이 대은" userId="1ba6ee5b3b796c7a" providerId="LiveId" clId="{5D3BA3CD-70E5-449E-A893-376CB0663098}" dt="2023-04-29T18:08:55.256" v="121" actId="1076"/>
          <ac:spMkLst>
            <pc:docMk/>
            <pc:sldMk cId="0" sldId="290"/>
            <ac:spMk id="3" creationId="{B68419B7-142E-7CD1-E789-AB557F08E1AD}"/>
          </ac:spMkLst>
        </pc:spChg>
        <pc:spChg chg="mod">
          <ac:chgData name="이 대은" userId="1ba6ee5b3b796c7a" providerId="LiveId" clId="{5D3BA3CD-70E5-449E-A893-376CB0663098}" dt="2023-04-29T18:05:01.621" v="18" actId="255"/>
          <ac:spMkLst>
            <pc:docMk/>
            <pc:sldMk cId="0" sldId="290"/>
            <ac:spMk id="3585" creationId="{00000000-0000-0000-0000-000000000000}"/>
          </ac:spMkLst>
        </pc:spChg>
        <pc:spChg chg="del mod">
          <ac:chgData name="이 대은" userId="1ba6ee5b3b796c7a" providerId="LiveId" clId="{5D3BA3CD-70E5-449E-A893-376CB0663098}" dt="2023-04-29T18:08:51.932" v="120" actId="478"/>
          <ac:spMkLst>
            <pc:docMk/>
            <pc:sldMk cId="0" sldId="290"/>
            <ac:spMk id="3586" creationId="{00000000-0000-0000-0000-000000000000}"/>
          </ac:spMkLst>
        </pc:spChg>
        <pc:spChg chg="mod">
          <ac:chgData name="이 대은" userId="1ba6ee5b3b796c7a" providerId="LiveId" clId="{5D3BA3CD-70E5-449E-A893-376CB0663098}" dt="2023-04-29T19:34:16.594" v="2410" actId="20577"/>
          <ac:spMkLst>
            <pc:docMk/>
            <pc:sldMk cId="0" sldId="290"/>
            <ac:spMk id="3587" creationId="{00000000-0000-0000-0000-000000000000}"/>
          </ac:spMkLst>
        </pc:spChg>
      </pc:sldChg>
      <pc:sldChg chg="addSp delSp modSp mod">
        <pc:chgData name="이 대은" userId="1ba6ee5b3b796c7a" providerId="LiveId" clId="{5D3BA3CD-70E5-449E-A893-376CB0663098}" dt="2023-04-29T20:13:52.508" v="4358" actId="20577"/>
        <pc:sldMkLst>
          <pc:docMk/>
          <pc:sldMk cId="1155596885" sldId="310"/>
        </pc:sldMkLst>
        <pc:spChg chg="mod">
          <ac:chgData name="이 대은" userId="1ba6ee5b3b796c7a" providerId="LiveId" clId="{5D3BA3CD-70E5-449E-A893-376CB0663098}" dt="2023-04-29T20:13:52.508" v="4358" actId="20577"/>
          <ac:spMkLst>
            <pc:docMk/>
            <pc:sldMk cId="1155596885" sldId="310"/>
            <ac:spMk id="2" creationId="{C1018A32-8483-790D-AE85-4C067F920C2B}"/>
          </ac:spMkLst>
        </pc:spChg>
        <pc:spChg chg="add mod">
          <ac:chgData name="이 대은" userId="1ba6ee5b3b796c7a" providerId="LiveId" clId="{5D3BA3CD-70E5-449E-A893-376CB0663098}" dt="2023-04-29T18:04:12.050" v="9" actId="478"/>
          <ac:spMkLst>
            <pc:docMk/>
            <pc:sldMk cId="1155596885" sldId="310"/>
            <ac:spMk id="4" creationId="{298A1E6D-E4F7-1633-403A-581EFB5803F2}"/>
          </ac:spMkLst>
        </pc:spChg>
        <pc:spChg chg="mod">
          <ac:chgData name="이 대은" userId="1ba6ee5b3b796c7a" providerId="LiveId" clId="{5D3BA3CD-70E5-449E-A893-376CB0663098}" dt="2023-04-29T18:04:08.044" v="7"/>
          <ac:spMkLst>
            <pc:docMk/>
            <pc:sldMk cId="1155596885" sldId="310"/>
            <ac:spMk id="1036" creationId="{00000000-0000-0000-0000-000000000000}"/>
          </ac:spMkLst>
        </pc:spChg>
        <pc:spChg chg="del mod">
          <ac:chgData name="이 대은" userId="1ba6ee5b3b796c7a" providerId="LiveId" clId="{5D3BA3CD-70E5-449E-A893-376CB0663098}" dt="2023-04-29T18:04:12.050" v="9" actId="478"/>
          <ac:spMkLst>
            <pc:docMk/>
            <pc:sldMk cId="1155596885" sldId="310"/>
            <ac:spMk id="1037" creationId="{00000000-0000-0000-0000-000000000000}"/>
          </ac:spMkLst>
        </pc:spChg>
      </pc:sldChg>
      <pc:sldChg chg="delSp modSp mod">
        <pc:chgData name="이 대은" userId="1ba6ee5b3b796c7a" providerId="LiveId" clId="{5D3BA3CD-70E5-449E-A893-376CB0663098}" dt="2023-04-29T18:14:57.220" v="449" actId="20577"/>
        <pc:sldMkLst>
          <pc:docMk/>
          <pc:sldMk cId="2553416535" sldId="316"/>
        </pc:sldMkLst>
        <pc:spChg chg="mod">
          <ac:chgData name="이 대은" userId="1ba6ee5b3b796c7a" providerId="LiveId" clId="{5D3BA3CD-70E5-449E-A893-376CB0663098}" dt="2023-04-29T18:14:57.220" v="449" actId="20577"/>
          <ac:spMkLst>
            <pc:docMk/>
            <pc:sldMk cId="2553416535" sldId="316"/>
            <ac:spMk id="2" creationId="{5BA822E1-1B3F-0410-7A86-61AB9566BA0B}"/>
          </ac:spMkLst>
        </pc:spChg>
        <pc:spChg chg="mod">
          <ac:chgData name="이 대은" userId="1ba6ee5b3b796c7a" providerId="LiveId" clId="{5D3BA3CD-70E5-449E-A893-376CB0663098}" dt="2023-04-29T18:09:24.468" v="122"/>
          <ac:spMkLst>
            <pc:docMk/>
            <pc:sldMk cId="2553416535" sldId="316"/>
            <ac:spMk id="876" creationId="{00000000-0000-0000-0000-000000000000}"/>
          </ac:spMkLst>
        </pc:spChg>
        <pc:picChg chg="del mod">
          <ac:chgData name="이 대은" userId="1ba6ee5b3b796c7a" providerId="LiveId" clId="{5D3BA3CD-70E5-449E-A893-376CB0663098}" dt="2023-04-29T18:09:29.381" v="124" actId="478"/>
          <ac:picMkLst>
            <pc:docMk/>
            <pc:sldMk cId="2553416535" sldId="316"/>
            <ac:picMk id="3" creationId="{E3A3A8D9-6705-F19B-3EBB-C0B65E783F2C}"/>
          </ac:picMkLst>
        </pc:picChg>
      </pc:sldChg>
      <pc:sldChg chg="addSp delSp modSp mod">
        <pc:chgData name="이 대은" userId="1ba6ee5b3b796c7a" providerId="LiveId" clId="{5D3BA3CD-70E5-449E-A893-376CB0663098}" dt="2023-04-29T20:09:34.666" v="4347"/>
        <pc:sldMkLst>
          <pc:docMk/>
          <pc:sldMk cId="135597074" sldId="317"/>
        </pc:sldMkLst>
        <pc:spChg chg="mod">
          <ac:chgData name="이 대은" userId="1ba6ee5b3b796c7a" providerId="LiveId" clId="{5D3BA3CD-70E5-449E-A893-376CB0663098}" dt="2023-04-29T20:09:34.666" v="4347"/>
          <ac:spMkLst>
            <pc:docMk/>
            <pc:sldMk cId="135597074" sldId="317"/>
            <ac:spMk id="2" creationId="{5BA822E1-1B3F-0410-7A86-61AB9566BA0B}"/>
          </ac:spMkLst>
        </pc:spChg>
        <pc:spChg chg="mod">
          <ac:chgData name="이 대은" userId="1ba6ee5b3b796c7a" providerId="LiveId" clId="{5D3BA3CD-70E5-449E-A893-376CB0663098}" dt="2023-04-29T18:41:38.407" v="467"/>
          <ac:spMkLst>
            <pc:docMk/>
            <pc:sldMk cId="135597074" sldId="317"/>
            <ac:spMk id="876" creationId="{00000000-0000-0000-0000-000000000000}"/>
          </ac:spMkLst>
        </pc:spChg>
        <pc:picChg chg="add mod modCrop">
          <ac:chgData name="이 대은" userId="1ba6ee5b3b796c7a" providerId="LiveId" clId="{5D3BA3CD-70E5-449E-A893-376CB0663098}" dt="2023-04-29T18:16:37.173" v="465" actId="14100"/>
          <ac:picMkLst>
            <pc:docMk/>
            <pc:sldMk cId="135597074" sldId="317"/>
            <ac:picMk id="3" creationId="{4E9882E8-C341-7DA4-37F3-80283BCD024A}"/>
          </ac:picMkLst>
        </pc:picChg>
        <pc:picChg chg="del mod">
          <ac:chgData name="이 대은" userId="1ba6ee5b3b796c7a" providerId="LiveId" clId="{5D3BA3CD-70E5-449E-A893-376CB0663098}" dt="2023-04-29T18:16:07.181" v="456" actId="478"/>
          <ac:picMkLst>
            <pc:docMk/>
            <pc:sldMk cId="135597074" sldId="317"/>
            <ac:picMk id="4" creationId="{48471853-D104-70EB-844B-2FED907FCCDF}"/>
          </ac:picMkLst>
        </pc:picChg>
        <pc:picChg chg="add del mod">
          <ac:chgData name="이 대은" userId="1ba6ee5b3b796c7a" providerId="LiveId" clId="{5D3BA3CD-70E5-449E-A893-376CB0663098}" dt="2023-04-29T19:02:21.333" v="1314" actId="22"/>
          <ac:picMkLst>
            <pc:docMk/>
            <pc:sldMk cId="135597074" sldId="317"/>
            <ac:picMk id="5" creationId="{EFD513E1-C1D8-494A-926E-48F0E32C7CCF}"/>
          </ac:picMkLst>
        </pc:picChg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4135338076" sldId="318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3960565004" sldId="319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4056306835" sldId="320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2856098057" sldId="321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4237369932" sldId="322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189108032" sldId="323"/>
        </pc:sldMkLst>
      </pc:sldChg>
      <pc:sldChg chg="del">
        <pc:chgData name="이 대은" userId="1ba6ee5b3b796c7a" providerId="LiveId" clId="{5D3BA3CD-70E5-449E-A893-376CB0663098}" dt="2023-04-29T19:25:55.906" v="2086" actId="47"/>
        <pc:sldMkLst>
          <pc:docMk/>
          <pc:sldMk cId="2333681605" sldId="324"/>
        </pc:sldMkLst>
      </pc:sldChg>
      <pc:sldChg chg="new add del">
        <pc:chgData name="이 대은" userId="1ba6ee5b3b796c7a" providerId="LiveId" clId="{5D3BA3CD-70E5-449E-A893-376CB0663098}" dt="2023-04-29T18:16:03.803" v="453" actId="47"/>
        <pc:sldMkLst>
          <pc:docMk/>
          <pc:sldMk cId="1547101531" sldId="325"/>
        </pc:sldMkLst>
      </pc:sldChg>
      <pc:sldChg chg="addSp delSp modSp add mod">
        <pc:chgData name="이 대은" userId="1ba6ee5b3b796c7a" providerId="LiveId" clId="{5D3BA3CD-70E5-449E-A893-376CB0663098}" dt="2023-04-29T18:51:26.145" v="895"/>
        <pc:sldMkLst>
          <pc:docMk/>
          <pc:sldMk cId="2749380952" sldId="325"/>
        </pc:sldMkLst>
        <pc:spChg chg="mod">
          <ac:chgData name="이 대은" userId="1ba6ee5b3b796c7a" providerId="LiveId" clId="{5D3BA3CD-70E5-449E-A893-376CB0663098}" dt="2023-04-29T18:48:30.522" v="822"/>
          <ac:spMkLst>
            <pc:docMk/>
            <pc:sldMk cId="2749380952" sldId="325"/>
            <ac:spMk id="2" creationId="{5BA822E1-1B3F-0410-7A86-61AB9566BA0B}"/>
          </ac:spMkLst>
        </pc:spChg>
        <pc:spChg chg="add del mod">
          <ac:chgData name="이 대은" userId="1ba6ee5b3b796c7a" providerId="LiveId" clId="{5D3BA3CD-70E5-449E-A893-376CB0663098}" dt="2023-04-29T18:47:01.509" v="790" actId="478"/>
          <ac:spMkLst>
            <pc:docMk/>
            <pc:sldMk cId="2749380952" sldId="325"/>
            <ac:spMk id="6" creationId="{C25EE000-DB02-3C81-0C91-CFEAE68255A3}"/>
          </ac:spMkLst>
        </pc:spChg>
        <pc:spChg chg="add mod">
          <ac:chgData name="이 대은" userId="1ba6ee5b3b796c7a" providerId="LiveId" clId="{5D3BA3CD-70E5-449E-A893-376CB0663098}" dt="2023-04-29T18:51:07.562" v="893" actId="1076"/>
          <ac:spMkLst>
            <pc:docMk/>
            <pc:sldMk cId="2749380952" sldId="325"/>
            <ac:spMk id="7" creationId="{2FDFD6AB-0FB8-5534-DA8B-71E9748151A6}"/>
          </ac:spMkLst>
        </pc:spChg>
        <pc:spChg chg="add del mod">
          <ac:chgData name="이 대은" userId="1ba6ee5b3b796c7a" providerId="LiveId" clId="{5D3BA3CD-70E5-449E-A893-376CB0663098}" dt="2023-04-29T18:51:26.145" v="895"/>
          <ac:spMkLst>
            <pc:docMk/>
            <pc:sldMk cId="2749380952" sldId="325"/>
            <ac:spMk id="8" creationId="{690637DB-F1B9-8D53-C00A-73393698B571}"/>
          </ac:spMkLst>
        </pc:spChg>
        <pc:spChg chg="mod">
          <ac:chgData name="이 대은" userId="1ba6ee5b3b796c7a" providerId="LiveId" clId="{5D3BA3CD-70E5-449E-A893-376CB0663098}" dt="2023-04-29T18:46:00.214" v="781"/>
          <ac:spMkLst>
            <pc:docMk/>
            <pc:sldMk cId="2749380952" sldId="325"/>
            <ac:spMk id="876" creationId="{00000000-0000-0000-0000-000000000000}"/>
          </ac:spMkLst>
        </pc:spChg>
        <pc:picChg chg="add mod modCrop">
          <ac:chgData name="이 대은" userId="1ba6ee5b3b796c7a" providerId="LiveId" clId="{5D3BA3CD-70E5-449E-A893-376CB0663098}" dt="2023-04-29T18:47:47.666" v="821" actId="1036"/>
          <ac:picMkLst>
            <pc:docMk/>
            <pc:sldMk cId="2749380952" sldId="325"/>
            <ac:picMk id="5" creationId="{F6CA8FED-7EAC-025F-3FF8-4991450C3FA1}"/>
          </ac:picMkLst>
        </pc:picChg>
        <pc:picChg chg="add mod">
          <ac:chgData name="이 대은" userId="1ba6ee5b3b796c7a" providerId="LiveId" clId="{5D3BA3CD-70E5-449E-A893-376CB0663098}" dt="2023-04-29T18:50:04.362" v="831" actId="1076"/>
          <ac:picMkLst>
            <pc:docMk/>
            <pc:sldMk cId="2749380952" sldId="325"/>
            <ac:picMk id="1026" creationId="{BE567C09-AEDF-B16B-01A0-E0445F77693F}"/>
          </ac:picMkLst>
        </pc:picChg>
      </pc:sldChg>
      <pc:sldChg chg="add del">
        <pc:chgData name="이 대은" userId="1ba6ee5b3b796c7a" providerId="LiveId" clId="{5D3BA3CD-70E5-449E-A893-376CB0663098}" dt="2023-04-29T18:16:03.803" v="453" actId="47"/>
        <pc:sldMkLst>
          <pc:docMk/>
          <pc:sldMk cId="837645205" sldId="326"/>
        </pc:sldMkLst>
      </pc:sldChg>
      <pc:sldChg chg="addSp delSp modSp add mod">
        <pc:chgData name="이 대은" userId="1ba6ee5b3b796c7a" providerId="LiveId" clId="{5D3BA3CD-70E5-449E-A893-376CB0663098}" dt="2023-04-29T18:53:41.198" v="930" actId="14100"/>
        <pc:sldMkLst>
          <pc:docMk/>
          <pc:sldMk cId="1028711170" sldId="326"/>
        </pc:sldMkLst>
        <pc:spChg chg="del">
          <ac:chgData name="이 대은" userId="1ba6ee5b3b796c7a" providerId="LiveId" clId="{5D3BA3CD-70E5-449E-A893-376CB0663098}" dt="2023-04-29T18:51:36.631" v="899" actId="478"/>
          <ac:spMkLst>
            <pc:docMk/>
            <pc:sldMk cId="1028711170" sldId="326"/>
            <ac:spMk id="2" creationId="{5BA822E1-1B3F-0410-7A86-61AB9566BA0B}"/>
          </ac:spMkLst>
        </pc:spChg>
        <pc:spChg chg="add del mod">
          <ac:chgData name="이 대은" userId="1ba6ee5b3b796c7a" providerId="LiveId" clId="{5D3BA3CD-70E5-449E-A893-376CB0663098}" dt="2023-04-29T18:51:41.992" v="901" actId="478"/>
          <ac:spMkLst>
            <pc:docMk/>
            <pc:sldMk cId="1028711170" sldId="326"/>
            <ac:spMk id="6" creationId="{72DFFA97-18CD-CE4A-C681-659B276DC0AB}"/>
          </ac:spMkLst>
        </pc:spChg>
        <pc:spChg chg="del">
          <ac:chgData name="이 대은" userId="1ba6ee5b3b796c7a" providerId="LiveId" clId="{5D3BA3CD-70E5-449E-A893-376CB0663098}" dt="2023-04-29T18:51:43.490" v="902" actId="478"/>
          <ac:spMkLst>
            <pc:docMk/>
            <pc:sldMk cId="1028711170" sldId="326"/>
            <ac:spMk id="7" creationId="{2FDFD6AB-0FB8-5534-DA8B-71E9748151A6}"/>
          </ac:spMkLst>
        </pc:spChg>
        <pc:spChg chg="add mod">
          <ac:chgData name="이 대은" userId="1ba6ee5b3b796c7a" providerId="LiveId" clId="{5D3BA3CD-70E5-449E-A893-376CB0663098}" dt="2023-04-29T18:53:41.198" v="930" actId="14100"/>
          <ac:spMkLst>
            <pc:docMk/>
            <pc:sldMk cId="1028711170" sldId="326"/>
            <ac:spMk id="9" creationId="{4C72454E-6779-396B-DBD4-917B23ACC10A}"/>
          </ac:spMkLst>
        </pc:spChg>
        <pc:picChg chg="del">
          <ac:chgData name="이 대은" userId="1ba6ee5b3b796c7a" providerId="LiveId" clId="{5D3BA3CD-70E5-449E-A893-376CB0663098}" dt="2023-04-29T18:51:31.925" v="897" actId="478"/>
          <ac:picMkLst>
            <pc:docMk/>
            <pc:sldMk cId="1028711170" sldId="326"/>
            <ac:picMk id="3" creationId="{4E9882E8-C341-7DA4-37F3-80283BCD024A}"/>
          </ac:picMkLst>
        </pc:picChg>
        <pc:picChg chg="del">
          <ac:chgData name="이 대은" userId="1ba6ee5b3b796c7a" providerId="LiveId" clId="{5D3BA3CD-70E5-449E-A893-376CB0663098}" dt="2023-04-29T18:51:32.907" v="898" actId="478"/>
          <ac:picMkLst>
            <pc:docMk/>
            <pc:sldMk cId="1028711170" sldId="326"/>
            <ac:picMk id="5" creationId="{F6CA8FED-7EAC-025F-3FF8-4991450C3FA1}"/>
          </ac:picMkLst>
        </pc:picChg>
        <pc:picChg chg="add mod">
          <ac:chgData name="이 대은" userId="1ba6ee5b3b796c7a" providerId="LiveId" clId="{5D3BA3CD-70E5-449E-A893-376CB0663098}" dt="2023-04-29T18:51:56.305" v="905" actId="1076"/>
          <ac:picMkLst>
            <pc:docMk/>
            <pc:sldMk cId="1028711170" sldId="326"/>
            <ac:picMk id="8" creationId="{812196F6-6CFE-1FA8-9C07-521340CD5356}"/>
          </ac:picMkLst>
        </pc:picChg>
        <pc:picChg chg="del">
          <ac:chgData name="이 대은" userId="1ba6ee5b3b796c7a" providerId="LiveId" clId="{5D3BA3CD-70E5-449E-A893-376CB0663098}" dt="2023-04-29T18:51:38.893" v="900" actId="478"/>
          <ac:picMkLst>
            <pc:docMk/>
            <pc:sldMk cId="1028711170" sldId="326"/>
            <ac:picMk id="1026" creationId="{BE567C09-AEDF-B16B-01A0-E0445F77693F}"/>
          </ac:picMkLst>
        </pc:picChg>
      </pc:sldChg>
      <pc:sldChg chg="addSp delSp modSp add mod">
        <pc:chgData name="이 대은" userId="1ba6ee5b3b796c7a" providerId="LiveId" clId="{5D3BA3CD-70E5-449E-A893-376CB0663098}" dt="2023-04-29T18:57:49.297" v="1096" actId="20577"/>
        <pc:sldMkLst>
          <pc:docMk/>
          <pc:sldMk cId="3990914657" sldId="327"/>
        </pc:sldMkLst>
        <pc:spChg chg="mod">
          <ac:chgData name="이 대은" userId="1ba6ee5b3b796c7a" providerId="LiveId" clId="{5D3BA3CD-70E5-449E-A893-376CB0663098}" dt="2023-04-29T18:57:49.297" v="1096" actId="20577"/>
          <ac:spMkLst>
            <pc:docMk/>
            <pc:sldMk cId="3990914657" sldId="327"/>
            <ac:spMk id="2" creationId="{5BA822E1-1B3F-0410-7A86-61AB9566BA0B}"/>
          </ac:spMkLst>
        </pc:spChg>
        <pc:spChg chg="del">
          <ac:chgData name="이 대은" userId="1ba6ee5b3b796c7a" providerId="LiveId" clId="{5D3BA3CD-70E5-449E-A893-376CB0663098}" dt="2023-04-29T18:57:14.764" v="1085" actId="478"/>
          <ac:spMkLst>
            <pc:docMk/>
            <pc:sldMk cId="3990914657" sldId="327"/>
            <ac:spMk id="7" creationId="{2FDFD6AB-0FB8-5534-DA8B-71E9748151A6}"/>
          </ac:spMkLst>
        </pc:spChg>
        <pc:picChg chg="del">
          <ac:chgData name="이 대은" userId="1ba6ee5b3b796c7a" providerId="LiveId" clId="{5D3BA3CD-70E5-449E-A893-376CB0663098}" dt="2023-04-29T18:55:54.065" v="932" actId="478"/>
          <ac:picMkLst>
            <pc:docMk/>
            <pc:sldMk cId="3990914657" sldId="327"/>
            <ac:picMk id="3" creationId="{4E9882E8-C341-7DA4-37F3-80283BCD024A}"/>
          </ac:picMkLst>
        </pc:picChg>
        <pc:picChg chg="del">
          <ac:chgData name="이 대은" userId="1ba6ee5b3b796c7a" providerId="LiveId" clId="{5D3BA3CD-70E5-449E-A893-376CB0663098}" dt="2023-04-29T18:55:56.825" v="933" actId="478"/>
          <ac:picMkLst>
            <pc:docMk/>
            <pc:sldMk cId="3990914657" sldId="327"/>
            <ac:picMk id="5" creationId="{F6CA8FED-7EAC-025F-3FF8-4991450C3FA1}"/>
          </ac:picMkLst>
        </pc:picChg>
        <pc:picChg chg="add mod">
          <ac:chgData name="이 대은" userId="1ba6ee5b3b796c7a" providerId="LiveId" clId="{5D3BA3CD-70E5-449E-A893-376CB0663098}" dt="2023-04-29T18:56:30.254" v="940" actId="1076"/>
          <ac:picMkLst>
            <pc:docMk/>
            <pc:sldMk cId="3990914657" sldId="327"/>
            <ac:picMk id="6" creationId="{A3B962EF-C95A-AB56-E008-97E1361D42A1}"/>
          </ac:picMkLst>
        </pc:picChg>
        <pc:picChg chg="del">
          <ac:chgData name="이 대은" userId="1ba6ee5b3b796c7a" providerId="LiveId" clId="{5D3BA3CD-70E5-449E-A893-376CB0663098}" dt="2023-04-29T18:57:15.381" v="1086" actId="478"/>
          <ac:picMkLst>
            <pc:docMk/>
            <pc:sldMk cId="3990914657" sldId="327"/>
            <ac:picMk id="1026" creationId="{BE567C09-AEDF-B16B-01A0-E0445F77693F}"/>
          </ac:picMkLst>
        </pc:picChg>
      </pc:sldChg>
      <pc:sldChg chg="addSp delSp modSp add del mod">
        <pc:chgData name="이 대은" userId="1ba6ee5b3b796c7a" providerId="LiveId" clId="{5D3BA3CD-70E5-449E-A893-376CB0663098}" dt="2023-04-29T19:04:12.906" v="1344" actId="47"/>
        <pc:sldMkLst>
          <pc:docMk/>
          <pc:sldMk cId="272506390" sldId="328"/>
        </pc:sldMkLst>
        <pc:spChg chg="del">
          <ac:chgData name="이 대은" userId="1ba6ee5b3b796c7a" providerId="LiveId" clId="{5D3BA3CD-70E5-449E-A893-376CB0663098}" dt="2023-04-29T18:58:36.306" v="1110" actId="478"/>
          <ac:spMkLst>
            <pc:docMk/>
            <pc:sldMk cId="272506390" sldId="328"/>
            <ac:spMk id="2" creationId="{5BA822E1-1B3F-0410-7A86-61AB9566BA0B}"/>
          </ac:spMkLst>
        </pc:spChg>
        <pc:spChg chg="add del mod">
          <ac:chgData name="이 대은" userId="1ba6ee5b3b796c7a" providerId="LiveId" clId="{5D3BA3CD-70E5-449E-A893-376CB0663098}" dt="2023-04-29T18:58:41.607" v="1113" actId="478"/>
          <ac:spMkLst>
            <pc:docMk/>
            <pc:sldMk cId="272506390" sldId="328"/>
            <ac:spMk id="4" creationId="{84143182-2D78-2F7A-BAAB-414E00C3AFFC}"/>
          </ac:spMkLst>
        </pc:spChg>
        <pc:spChg chg="add mod">
          <ac:chgData name="이 대은" userId="1ba6ee5b3b796c7a" providerId="LiveId" clId="{5D3BA3CD-70E5-449E-A893-376CB0663098}" dt="2023-04-29T18:59:42.801" v="1297" actId="113"/>
          <ac:spMkLst>
            <pc:docMk/>
            <pc:sldMk cId="272506390" sldId="328"/>
            <ac:spMk id="5" creationId="{711BF775-77EA-78AA-37C2-1C77D91A418B}"/>
          </ac:spMkLst>
        </pc:spChg>
        <pc:spChg chg="mod">
          <ac:chgData name="이 대은" userId="1ba6ee5b3b796c7a" providerId="LiveId" clId="{5D3BA3CD-70E5-449E-A893-376CB0663098}" dt="2023-04-29T18:58:26.810" v="1108"/>
          <ac:spMkLst>
            <pc:docMk/>
            <pc:sldMk cId="272506390" sldId="328"/>
            <ac:spMk id="876" creationId="{00000000-0000-0000-0000-000000000000}"/>
          </ac:spMkLst>
        </pc:spChg>
        <pc:picChg chg="del">
          <ac:chgData name="이 대은" userId="1ba6ee5b3b796c7a" providerId="LiveId" clId="{5D3BA3CD-70E5-449E-A893-376CB0663098}" dt="2023-04-29T18:58:34.761" v="1109" actId="478"/>
          <ac:picMkLst>
            <pc:docMk/>
            <pc:sldMk cId="272506390" sldId="328"/>
            <ac:picMk id="6" creationId="{A3B962EF-C95A-AB56-E008-97E1361D42A1}"/>
          </ac:picMkLst>
        </pc:picChg>
      </pc:sldChg>
      <pc:sldChg chg="add del">
        <pc:chgData name="이 대은" userId="1ba6ee5b3b796c7a" providerId="LiveId" clId="{5D3BA3CD-70E5-449E-A893-376CB0663098}" dt="2023-04-29T18:55:58.028" v="935"/>
        <pc:sldMkLst>
          <pc:docMk/>
          <pc:sldMk cId="4115814871" sldId="328"/>
        </pc:sldMkLst>
      </pc:sldChg>
      <pc:sldChg chg="addSp delSp modSp add mod">
        <pc:chgData name="이 대은" userId="1ba6ee5b3b796c7a" providerId="LiveId" clId="{5D3BA3CD-70E5-449E-A893-376CB0663098}" dt="2023-04-29T19:03:47.555" v="1343" actId="14100"/>
        <pc:sldMkLst>
          <pc:docMk/>
          <pc:sldMk cId="3096813634" sldId="329"/>
        </pc:sldMkLst>
        <pc:spChg chg="mod">
          <ac:chgData name="이 대은" userId="1ba6ee5b3b796c7a" providerId="LiveId" clId="{5D3BA3CD-70E5-449E-A893-376CB0663098}" dt="2023-04-29T19:03:13.588" v="1326" actId="1076"/>
          <ac:spMkLst>
            <pc:docMk/>
            <pc:sldMk cId="3096813634" sldId="329"/>
            <ac:spMk id="2" creationId="{5BA822E1-1B3F-0410-7A86-61AB9566BA0B}"/>
          </ac:spMkLst>
        </pc:spChg>
        <pc:spChg chg="del">
          <ac:chgData name="이 대은" userId="1ba6ee5b3b796c7a" providerId="LiveId" clId="{5D3BA3CD-70E5-449E-A893-376CB0663098}" dt="2023-04-29T19:01:45.154" v="1302" actId="478"/>
          <ac:spMkLst>
            <pc:docMk/>
            <pc:sldMk cId="3096813634" sldId="329"/>
            <ac:spMk id="7" creationId="{2FDFD6AB-0FB8-5534-DA8B-71E9748151A6}"/>
          </ac:spMkLst>
        </pc:spChg>
        <pc:spChg chg="mod">
          <ac:chgData name="이 대은" userId="1ba6ee5b3b796c7a" providerId="LiveId" clId="{5D3BA3CD-70E5-449E-A893-376CB0663098}" dt="2023-04-29T19:01:21.629" v="1299"/>
          <ac:spMkLst>
            <pc:docMk/>
            <pc:sldMk cId="3096813634" sldId="329"/>
            <ac:spMk id="876" creationId="{00000000-0000-0000-0000-000000000000}"/>
          </ac:spMkLst>
        </pc:spChg>
        <pc:picChg chg="del">
          <ac:chgData name="이 대은" userId="1ba6ee5b3b796c7a" providerId="LiveId" clId="{5D3BA3CD-70E5-449E-A893-376CB0663098}" dt="2023-04-29T19:03:27.860" v="1332" actId="478"/>
          <ac:picMkLst>
            <pc:docMk/>
            <pc:sldMk cId="3096813634" sldId="329"/>
            <ac:picMk id="5" creationId="{F6CA8FED-7EAC-025F-3FF8-4991450C3FA1}"/>
          </ac:picMkLst>
        </pc:picChg>
        <pc:picChg chg="add del mod">
          <ac:chgData name="이 대은" userId="1ba6ee5b3b796c7a" providerId="LiveId" clId="{5D3BA3CD-70E5-449E-A893-376CB0663098}" dt="2023-04-29T19:02:43.342" v="1317" actId="478"/>
          <ac:picMkLst>
            <pc:docMk/>
            <pc:sldMk cId="3096813634" sldId="329"/>
            <ac:picMk id="6" creationId="{B6F45968-C039-7C6F-D03E-7F9244681B7B}"/>
          </ac:picMkLst>
        </pc:picChg>
        <pc:picChg chg="add del mod">
          <ac:chgData name="이 대은" userId="1ba6ee5b3b796c7a" providerId="LiveId" clId="{5D3BA3CD-70E5-449E-A893-376CB0663098}" dt="2023-04-29T19:02:18.056" v="1311"/>
          <ac:picMkLst>
            <pc:docMk/>
            <pc:sldMk cId="3096813634" sldId="329"/>
            <ac:picMk id="8" creationId="{9421382F-E8DB-BD1A-2E23-C70F3CAAE7B8}"/>
          </ac:picMkLst>
        </pc:picChg>
        <pc:picChg chg="add mod">
          <ac:chgData name="이 대은" userId="1ba6ee5b3b796c7a" providerId="LiveId" clId="{5D3BA3CD-70E5-449E-A893-376CB0663098}" dt="2023-04-29T19:03:47.555" v="1343" actId="14100"/>
          <ac:picMkLst>
            <pc:docMk/>
            <pc:sldMk cId="3096813634" sldId="329"/>
            <ac:picMk id="10" creationId="{2D803402-F14D-67A8-0647-7311F3A418FE}"/>
          </ac:picMkLst>
        </pc:picChg>
        <pc:picChg chg="add mod">
          <ac:chgData name="이 대은" userId="1ba6ee5b3b796c7a" providerId="LiveId" clId="{5D3BA3CD-70E5-449E-A893-376CB0663098}" dt="2023-04-29T19:03:34.392" v="1336" actId="1076"/>
          <ac:picMkLst>
            <pc:docMk/>
            <pc:sldMk cId="3096813634" sldId="329"/>
            <ac:picMk id="12" creationId="{F3A80B04-34CD-8BE4-D215-6A5B76FC46A0}"/>
          </ac:picMkLst>
        </pc:picChg>
        <pc:picChg chg="del">
          <ac:chgData name="이 대은" userId="1ba6ee5b3b796c7a" providerId="LiveId" clId="{5D3BA3CD-70E5-449E-A893-376CB0663098}" dt="2023-04-29T19:01:44.306" v="1301" actId="478"/>
          <ac:picMkLst>
            <pc:docMk/>
            <pc:sldMk cId="3096813634" sldId="329"/>
            <ac:picMk id="1026" creationId="{BE567C09-AEDF-B16B-01A0-E0445F77693F}"/>
          </ac:picMkLst>
        </pc:picChg>
      </pc:sldChg>
      <pc:sldChg chg="addSp delSp modSp add mod">
        <pc:chgData name="이 대은" userId="1ba6ee5b3b796c7a" providerId="LiveId" clId="{5D3BA3CD-70E5-449E-A893-376CB0663098}" dt="2023-04-29T19:07:12.238" v="1591" actId="1076"/>
        <pc:sldMkLst>
          <pc:docMk/>
          <pc:sldMk cId="3216691972" sldId="330"/>
        </pc:sldMkLst>
        <pc:spChg chg="mod">
          <ac:chgData name="이 대은" userId="1ba6ee5b3b796c7a" providerId="LiveId" clId="{5D3BA3CD-70E5-449E-A893-376CB0663098}" dt="2023-04-29T19:06:32.368" v="1585" actId="113"/>
          <ac:spMkLst>
            <pc:docMk/>
            <pc:sldMk cId="3216691972" sldId="330"/>
            <ac:spMk id="2" creationId="{5BA822E1-1B3F-0410-7A86-61AB9566BA0B}"/>
          </ac:spMkLst>
        </pc:spChg>
        <pc:spChg chg="mod">
          <ac:chgData name="이 대은" userId="1ba6ee5b3b796c7a" providerId="LiveId" clId="{5D3BA3CD-70E5-449E-A893-376CB0663098}" dt="2023-04-29T19:04:28.858" v="1352"/>
          <ac:spMkLst>
            <pc:docMk/>
            <pc:sldMk cId="3216691972" sldId="330"/>
            <ac:spMk id="876" creationId="{00000000-0000-0000-0000-000000000000}"/>
          </ac:spMkLst>
        </pc:spChg>
        <pc:picChg chg="add mod modCrop">
          <ac:chgData name="이 대은" userId="1ba6ee5b3b796c7a" providerId="LiveId" clId="{5D3BA3CD-70E5-449E-A893-376CB0663098}" dt="2023-04-29T19:07:12.238" v="1591" actId="1076"/>
          <ac:picMkLst>
            <pc:docMk/>
            <pc:sldMk cId="3216691972" sldId="330"/>
            <ac:picMk id="5" creationId="{2D98B658-D545-84F2-4D81-F42A0F1C01BA}"/>
          </ac:picMkLst>
        </pc:picChg>
        <pc:picChg chg="del">
          <ac:chgData name="이 대은" userId="1ba6ee5b3b796c7a" providerId="LiveId" clId="{5D3BA3CD-70E5-449E-A893-376CB0663098}" dt="2023-04-29T19:04:46.991" v="1356" actId="478"/>
          <ac:picMkLst>
            <pc:docMk/>
            <pc:sldMk cId="3216691972" sldId="330"/>
            <ac:picMk id="10" creationId="{2D803402-F14D-67A8-0647-7311F3A418FE}"/>
          </ac:picMkLst>
        </pc:picChg>
        <pc:picChg chg="del">
          <ac:chgData name="이 대은" userId="1ba6ee5b3b796c7a" providerId="LiveId" clId="{5D3BA3CD-70E5-449E-A893-376CB0663098}" dt="2023-04-29T19:04:47.608" v="1357" actId="478"/>
          <ac:picMkLst>
            <pc:docMk/>
            <pc:sldMk cId="3216691972" sldId="330"/>
            <ac:picMk id="12" creationId="{F3A80B04-34CD-8BE4-D215-6A5B76FC46A0}"/>
          </ac:picMkLst>
        </pc:picChg>
      </pc:sldChg>
      <pc:sldChg chg="addSp delSp modSp add mod">
        <pc:chgData name="이 대은" userId="1ba6ee5b3b796c7a" providerId="LiveId" clId="{5D3BA3CD-70E5-449E-A893-376CB0663098}" dt="2023-04-29T20:10:12.159" v="4356" actId="14100"/>
        <pc:sldMkLst>
          <pc:docMk/>
          <pc:sldMk cId="1929069110" sldId="331"/>
        </pc:sldMkLst>
        <pc:spChg chg="mod">
          <ac:chgData name="이 대은" userId="1ba6ee5b3b796c7a" providerId="LiveId" clId="{5D3BA3CD-70E5-449E-A893-376CB0663098}" dt="2023-04-29T19:36:37.627" v="2435" actId="20577"/>
          <ac:spMkLst>
            <pc:docMk/>
            <pc:sldMk cId="1929069110" sldId="331"/>
            <ac:spMk id="2" creationId="{5BA822E1-1B3F-0410-7A86-61AB9566BA0B}"/>
          </ac:spMkLst>
        </pc:spChg>
        <pc:spChg chg="mod">
          <ac:chgData name="이 대은" userId="1ba6ee5b3b796c7a" providerId="LiveId" clId="{5D3BA3CD-70E5-449E-A893-376CB0663098}" dt="2023-04-29T19:07:50.417" v="1605"/>
          <ac:spMkLst>
            <pc:docMk/>
            <pc:sldMk cId="1929069110" sldId="331"/>
            <ac:spMk id="876" creationId="{00000000-0000-0000-0000-000000000000}"/>
          </ac:spMkLst>
        </pc:spChg>
        <pc:graphicFrameChg chg="add del mod modGraphic">
          <ac:chgData name="이 대은" userId="1ba6ee5b3b796c7a" providerId="LiveId" clId="{5D3BA3CD-70E5-449E-A893-376CB0663098}" dt="2023-04-29T19:08:43.971" v="1630" actId="3680"/>
          <ac:graphicFrameMkLst>
            <pc:docMk/>
            <pc:sldMk cId="1929069110" sldId="331"/>
            <ac:graphicFrameMk id="3" creationId="{B01A4A96-2BFC-9EE5-F5EF-238FECB93902}"/>
          </ac:graphicFrameMkLst>
        </pc:graphicFrameChg>
        <pc:graphicFrameChg chg="add mod modGraphic">
          <ac:chgData name="이 대은" userId="1ba6ee5b3b796c7a" providerId="LiveId" clId="{5D3BA3CD-70E5-449E-A893-376CB0663098}" dt="2023-04-29T20:10:12.159" v="4356" actId="14100"/>
          <ac:graphicFrameMkLst>
            <pc:docMk/>
            <pc:sldMk cId="1929069110" sldId="331"/>
            <ac:graphicFrameMk id="4" creationId="{5614B5D8-759E-63F9-3FE6-1E7862988B89}"/>
          </ac:graphicFrameMkLst>
        </pc:graphicFrameChg>
      </pc:sldChg>
      <pc:sldChg chg="addSp delSp modSp add mod">
        <pc:chgData name="이 대은" userId="1ba6ee5b3b796c7a" providerId="LiveId" clId="{5D3BA3CD-70E5-449E-A893-376CB0663098}" dt="2023-04-29T19:21:57.289" v="2055" actId="14100"/>
        <pc:sldMkLst>
          <pc:docMk/>
          <pc:sldMk cId="4253740707" sldId="332"/>
        </pc:sldMkLst>
        <pc:spChg chg="mod">
          <ac:chgData name="이 대은" userId="1ba6ee5b3b796c7a" providerId="LiveId" clId="{5D3BA3CD-70E5-449E-A893-376CB0663098}" dt="2023-04-29T19:21:28.397" v="2054" actId="20577"/>
          <ac:spMkLst>
            <pc:docMk/>
            <pc:sldMk cId="4253740707" sldId="332"/>
            <ac:spMk id="2" creationId="{5BA822E1-1B3F-0410-7A86-61AB9566BA0B}"/>
          </ac:spMkLst>
        </pc:spChg>
        <pc:spChg chg="add del mod">
          <ac:chgData name="이 대은" userId="1ba6ee5b3b796c7a" providerId="LiveId" clId="{5D3BA3CD-70E5-449E-A893-376CB0663098}" dt="2023-04-29T19:20:34.319" v="2004" actId="478"/>
          <ac:spMkLst>
            <pc:docMk/>
            <pc:sldMk cId="4253740707" sldId="332"/>
            <ac:spMk id="4" creationId="{D2F76A35-6349-15DC-61FA-A8D3415C4D02}"/>
          </ac:spMkLst>
        </pc:spChg>
        <pc:spChg chg="add mod">
          <ac:chgData name="이 대은" userId="1ba6ee5b3b796c7a" providerId="LiveId" clId="{5D3BA3CD-70E5-449E-A893-376CB0663098}" dt="2023-04-29T19:21:57.289" v="2055" actId="14100"/>
          <ac:spMkLst>
            <pc:docMk/>
            <pc:sldMk cId="4253740707" sldId="332"/>
            <ac:spMk id="6" creationId="{DD1D6F01-D44B-2B87-BB31-AA9AB15205C6}"/>
          </ac:spMkLst>
        </pc:spChg>
        <pc:spChg chg="mod">
          <ac:chgData name="이 대은" userId="1ba6ee5b3b796c7a" providerId="LiveId" clId="{5D3BA3CD-70E5-449E-A893-376CB0663098}" dt="2023-04-29T19:16:16.609" v="1939" actId="20577"/>
          <ac:spMkLst>
            <pc:docMk/>
            <pc:sldMk cId="4253740707" sldId="332"/>
            <ac:spMk id="876" creationId="{00000000-0000-0000-0000-000000000000}"/>
          </ac:spMkLst>
        </pc:spChg>
        <pc:picChg chg="del mod">
          <ac:chgData name="이 대은" userId="1ba6ee5b3b796c7a" providerId="LiveId" clId="{5D3BA3CD-70E5-449E-A893-376CB0663098}" dt="2023-04-29T19:19:24.731" v="1945" actId="478"/>
          <ac:picMkLst>
            <pc:docMk/>
            <pc:sldMk cId="4253740707" sldId="332"/>
            <ac:picMk id="3" creationId="{4E9882E8-C341-7DA4-37F3-80283BCD024A}"/>
          </ac:picMkLst>
        </pc:picChg>
        <pc:picChg chg="del">
          <ac:chgData name="이 대은" userId="1ba6ee5b3b796c7a" providerId="LiveId" clId="{5D3BA3CD-70E5-449E-A893-376CB0663098}" dt="2023-04-29T19:19:25.850" v="1946" actId="478"/>
          <ac:picMkLst>
            <pc:docMk/>
            <pc:sldMk cId="4253740707" sldId="332"/>
            <ac:picMk id="5" creationId="{2D98B658-D545-84F2-4D81-F42A0F1C01BA}"/>
          </ac:picMkLst>
        </pc:picChg>
        <pc:picChg chg="add del">
          <ac:chgData name="이 대은" userId="1ba6ee5b3b796c7a" providerId="LiveId" clId="{5D3BA3CD-70E5-449E-A893-376CB0663098}" dt="2023-04-29T19:19:21.299" v="1941"/>
          <ac:picMkLst>
            <pc:docMk/>
            <pc:sldMk cId="4253740707" sldId="332"/>
            <ac:picMk id="2050" creationId="{054887A1-5DF6-1F55-0DCD-EBBBED858A87}"/>
          </ac:picMkLst>
        </pc:picChg>
        <pc:picChg chg="add del">
          <ac:chgData name="이 대은" userId="1ba6ee5b3b796c7a" providerId="LiveId" clId="{5D3BA3CD-70E5-449E-A893-376CB0663098}" dt="2023-04-29T19:19:23.543" v="1944"/>
          <ac:picMkLst>
            <pc:docMk/>
            <pc:sldMk cId="4253740707" sldId="332"/>
            <ac:picMk id="2052" creationId="{254C6F78-59CE-94CB-41A2-4BC3885F8307}"/>
          </ac:picMkLst>
        </pc:picChg>
        <pc:picChg chg="add mod">
          <ac:chgData name="이 대은" userId="1ba6ee5b3b796c7a" providerId="LiveId" clId="{5D3BA3CD-70E5-449E-A893-376CB0663098}" dt="2023-04-29T19:20:48.421" v="2009" actId="1076"/>
          <ac:picMkLst>
            <pc:docMk/>
            <pc:sldMk cId="4253740707" sldId="332"/>
            <ac:picMk id="2054" creationId="{FB2A97B0-B639-1045-32E4-CC6DDFC508C3}"/>
          </ac:picMkLst>
        </pc:picChg>
      </pc:sldChg>
      <pc:sldChg chg="addSp delSp modSp add mod">
        <pc:chgData name="이 대은" userId="1ba6ee5b3b796c7a" providerId="LiveId" clId="{5D3BA3CD-70E5-449E-A893-376CB0663098}" dt="2023-04-29T19:25:40.820" v="2085"/>
        <pc:sldMkLst>
          <pc:docMk/>
          <pc:sldMk cId="2021048910" sldId="333"/>
        </pc:sldMkLst>
        <pc:spChg chg="mod">
          <ac:chgData name="이 대은" userId="1ba6ee5b3b796c7a" providerId="LiveId" clId="{5D3BA3CD-70E5-449E-A893-376CB0663098}" dt="2023-04-29T19:24:52.701" v="2082" actId="14100"/>
          <ac:spMkLst>
            <pc:docMk/>
            <pc:sldMk cId="2021048910" sldId="333"/>
            <ac:spMk id="2" creationId="{5BA822E1-1B3F-0410-7A86-61AB9566BA0B}"/>
          </ac:spMkLst>
        </pc:spChg>
        <pc:spChg chg="del">
          <ac:chgData name="이 대은" userId="1ba6ee5b3b796c7a" providerId="LiveId" clId="{5D3BA3CD-70E5-449E-A893-376CB0663098}" dt="2023-04-29T19:22:10.493" v="2064" actId="478"/>
          <ac:spMkLst>
            <pc:docMk/>
            <pc:sldMk cId="2021048910" sldId="333"/>
            <ac:spMk id="6" creationId="{DD1D6F01-D44B-2B87-BB31-AA9AB15205C6}"/>
          </ac:spMkLst>
        </pc:spChg>
        <pc:spChg chg="mod">
          <ac:chgData name="이 대은" userId="1ba6ee5b3b796c7a" providerId="LiveId" clId="{5D3BA3CD-70E5-449E-A893-376CB0663098}" dt="2023-04-29T19:25:40.820" v="2085"/>
          <ac:spMkLst>
            <pc:docMk/>
            <pc:sldMk cId="2021048910" sldId="333"/>
            <ac:spMk id="876" creationId="{00000000-0000-0000-0000-000000000000}"/>
          </ac:spMkLst>
        </pc:spChg>
        <pc:picChg chg="add mod">
          <ac:chgData name="이 대은" userId="1ba6ee5b3b796c7a" providerId="LiveId" clId="{5D3BA3CD-70E5-449E-A893-376CB0663098}" dt="2023-04-29T19:24:58.754" v="2083" actId="1076"/>
          <ac:picMkLst>
            <pc:docMk/>
            <pc:sldMk cId="2021048910" sldId="333"/>
            <ac:picMk id="3" creationId="{246B2F78-4D44-37AF-3A39-A7D4DD7F60FE}"/>
          </ac:picMkLst>
        </pc:picChg>
        <pc:picChg chg="del">
          <ac:chgData name="이 대은" userId="1ba6ee5b3b796c7a" providerId="LiveId" clId="{5D3BA3CD-70E5-449E-A893-376CB0663098}" dt="2023-04-29T19:22:09.844" v="2063" actId="478"/>
          <ac:picMkLst>
            <pc:docMk/>
            <pc:sldMk cId="2021048910" sldId="333"/>
            <ac:picMk id="2054" creationId="{FB2A97B0-B639-1045-32E4-CC6DDFC508C3}"/>
          </ac:picMkLst>
        </pc:picChg>
      </pc:sldChg>
      <pc:sldChg chg="addSp delSp modSp add mod">
        <pc:chgData name="이 대은" userId="1ba6ee5b3b796c7a" providerId="LiveId" clId="{5D3BA3CD-70E5-449E-A893-376CB0663098}" dt="2023-04-29T19:28:18.885" v="2312" actId="20577"/>
        <pc:sldMkLst>
          <pc:docMk/>
          <pc:sldMk cId="4144657380" sldId="334"/>
        </pc:sldMkLst>
        <pc:spChg chg="del mod">
          <ac:chgData name="이 대은" userId="1ba6ee5b3b796c7a" providerId="LiveId" clId="{5D3BA3CD-70E5-449E-A893-376CB0663098}" dt="2023-04-29T19:26:14.605" v="2094" actId="478"/>
          <ac:spMkLst>
            <pc:docMk/>
            <pc:sldMk cId="4144657380" sldId="334"/>
            <ac:spMk id="2" creationId="{5BA822E1-1B3F-0410-7A86-61AB9566BA0B}"/>
          </ac:spMkLst>
        </pc:spChg>
        <pc:spChg chg="add del mod">
          <ac:chgData name="이 대은" userId="1ba6ee5b3b796c7a" providerId="LiveId" clId="{5D3BA3CD-70E5-449E-A893-376CB0663098}" dt="2023-04-29T19:26:17.527" v="2095" actId="478"/>
          <ac:spMkLst>
            <pc:docMk/>
            <pc:sldMk cId="4144657380" sldId="334"/>
            <ac:spMk id="5" creationId="{135EF3A2-D994-7398-8F5E-4BD7388C2953}"/>
          </ac:spMkLst>
        </pc:spChg>
        <pc:spChg chg="add del mod">
          <ac:chgData name="이 대은" userId="1ba6ee5b3b796c7a" providerId="LiveId" clId="{5D3BA3CD-70E5-449E-A893-376CB0663098}" dt="2023-04-29T19:26:56.114" v="2102"/>
          <ac:spMkLst>
            <pc:docMk/>
            <pc:sldMk cId="4144657380" sldId="334"/>
            <ac:spMk id="7" creationId="{CB5CE5A0-2ED5-4BBC-4B44-5BC941378DCD}"/>
          </ac:spMkLst>
        </pc:spChg>
        <pc:spChg chg="add mod">
          <ac:chgData name="이 대은" userId="1ba6ee5b3b796c7a" providerId="LiveId" clId="{5D3BA3CD-70E5-449E-A893-376CB0663098}" dt="2023-04-29T19:28:18.885" v="2312" actId="20577"/>
          <ac:spMkLst>
            <pc:docMk/>
            <pc:sldMk cId="4144657380" sldId="334"/>
            <ac:spMk id="8" creationId="{33CA504A-9236-4CAF-FCA1-4CB22CDA440D}"/>
          </ac:spMkLst>
        </pc:spChg>
        <pc:spChg chg="mod">
          <ac:chgData name="이 대은" userId="1ba6ee5b3b796c7a" providerId="LiveId" clId="{5D3BA3CD-70E5-449E-A893-376CB0663098}" dt="2023-04-29T19:26:11.049" v="2092"/>
          <ac:spMkLst>
            <pc:docMk/>
            <pc:sldMk cId="4144657380" sldId="334"/>
            <ac:spMk id="876" creationId="{00000000-0000-0000-0000-000000000000}"/>
          </ac:spMkLst>
        </pc:spChg>
        <pc:picChg chg="del">
          <ac:chgData name="이 대은" userId="1ba6ee5b3b796c7a" providerId="LiveId" clId="{5D3BA3CD-70E5-449E-A893-376CB0663098}" dt="2023-04-29T19:26:18.244" v="2096" actId="478"/>
          <ac:picMkLst>
            <pc:docMk/>
            <pc:sldMk cId="4144657380" sldId="334"/>
            <ac:picMk id="3" creationId="{246B2F78-4D44-37AF-3A39-A7D4DD7F60FE}"/>
          </ac:picMkLst>
        </pc:picChg>
        <pc:picChg chg="add mod modCrop">
          <ac:chgData name="이 대은" userId="1ba6ee5b3b796c7a" providerId="LiveId" clId="{5D3BA3CD-70E5-449E-A893-376CB0663098}" dt="2023-04-29T19:26:37.931" v="2100" actId="1076"/>
          <ac:picMkLst>
            <pc:docMk/>
            <pc:sldMk cId="4144657380" sldId="334"/>
            <ac:picMk id="6" creationId="{9C4F06A9-D96F-3CC9-798A-901D2034E569}"/>
          </ac:picMkLst>
        </pc:picChg>
      </pc:sldChg>
      <pc:sldChg chg="addSp delSp modSp add mod">
        <pc:chgData name="이 대은" userId="1ba6ee5b3b796c7a" providerId="LiveId" clId="{5D3BA3CD-70E5-449E-A893-376CB0663098}" dt="2023-04-29T19:33:30.833" v="2409"/>
        <pc:sldMkLst>
          <pc:docMk/>
          <pc:sldMk cId="3688979887" sldId="335"/>
        </pc:sldMkLst>
        <pc:spChg chg="add del mod">
          <ac:chgData name="이 대은" userId="1ba6ee5b3b796c7a" providerId="LiveId" clId="{5D3BA3CD-70E5-449E-A893-376CB0663098}" dt="2023-04-29T19:29:25.153" v="2352" actId="478"/>
          <ac:spMkLst>
            <pc:docMk/>
            <pc:sldMk cId="3688979887" sldId="335"/>
            <ac:spMk id="3" creationId="{921FCF62-A240-ABF9-13D5-27CB26620038}"/>
          </ac:spMkLst>
        </pc:spChg>
        <pc:spChg chg="add del mod">
          <ac:chgData name="이 대은" userId="1ba6ee5b3b796c7a" providerId="LiveId" clId="{5D3BA3CD-70E5-449E-A893-376CB0663098}" dt="2023-04-29T19:29:30.302" v="2354"/>
          <ac:spMkLst>
            <pc:docMk/>
            <pc:sldMk cId="3688979887" sldId="335"/>
            <ac:spMk id="4" creationId="{B75895B8-E7D6-B694-28D3-2319293DB229}"/>
          </ac:spMkLst>
        </pc:spChg>
        <pc:spChg chg="add mod">
          <ac:chgData name="이 대은" userId="1ba6ee5b3b796c7a" providerId="LiveId" clId="{5D3BA3CD-70E5-449E-A893-376CB0663098}" dt="2023-04-29T19:33:30.833" v="2409"/>
          <ac:spMkLst>
            <pc:docMk/>
            <pc:sldMk cId="3688979887" sldId="335"/>
            <ac:spMk id="5" creationId="{5A75D0B6-778E-ACEA-75A9-828A138FBFD6}"/>
          </ac:spMkLst>
        </pc:spChg>
        <pc:spChg chg="del">
          <ac:chgData name="이 대은" userId="1ba6ee5b3b796c7a" providerId="LiveId" clId="{5D3BA3CD-70E5-449E-A893-376CB0663098}" dt="2023-04-29T19:29:22.985" v="2351" actId="478"/>
          <ac:spMkLst>
            <pc:docMk/>
            <pc:sldMk cId="3688979887" sldId="335"/>
            <ac:spMk id="8" creationId="{33CA504A-9236-4CAF-FCA1-4CB22CDA440D}"/>
          </ac:spMkLst>
        </pc:spChg>
        <pc:spChg chg="mod">
          <ac:chgData name="이 대은" userId="1ba6ee5b3b796c7a" providerId="LiveId" clId="{5D3BA3CD-70E5-449E-A893-376CB0663098}" dt="2023-04-29T19:29:17.117" v="2349"/>
          <ac:spMkLst>
            <pc:docMk/>
            <pc:sldMk cId="3688979887" sldId="335"/>
            <ac:spMk id="876" creationId="{00000000-0000-0000-0000-000000000000}"/>
          </ac:spMkLst>
        </pc:spChg>
        <pc:picChg chg="del">
          <ac:chgData name="이 대은" userId="1ba6ee5b3b796c7a" providerId="LiveId" clId="{5D3BA3CD-70E5-449E-A893-376CB0663098}" dt="2023-04-29T19:29:19.523" v="2350" actId="478"/>
          <ac:picMkLst>
            <pc:docMk/>
            <pc:sldMk cId="3688979887" sldId="335"/>
            <ac:picMk id="6" creationId="{9C4F06A9-D96F-3CC9-798A-901D2034E569}"/>
          </ac:picMkLst>
        </pc:picChg>
      </pc:sldChg>
      <pc:sldChg chg="addSp delSp modSp add mod">
        <pc:chgData name="이 대은" userId="1ba6ee5b3b796c7a" providerId="LiveId" clId="{5D3BA3CD-70E5-449E-A893-376CB0663098}" dt="2023-04-29T19:39:26.879" v="2662" actId="1076"/>
        <pc:sldMkLst>
          <pc:docMk/>
          <pc:sldMk cId="1441357543" sldId="336"/>
        </pc:sldMkLst>
        <pc:spChg chg="add del mod">
          <ac:chgData name="이 대은" userId="1ba6ee5b3b796c7a" providerId="LiveId" clId="{5D3BA3CD-70E5-449E-A893-376CB0663098}" dt="2023-04-29T19:35:54.384" v="2431" actId="478"/>
          <ac:spMkLst>
            <pc:docMk/>
            <pc:sldMk cId="1441357543" sldId="336"/>
            <ac:spMk id="3" creationId="{C4CA7916-142F-304A-BDA0-FDBA0DEA3360}"/>
          </ac:spMkLst>
        </pc:spChg>
        <pc:spChg chg="del">
          <ac:chgData name="이 대은" userId="1ba6ee5b3b796c7a" providerId="LiveId" clId="{5D3BA3CD-70E5-449E-A893-376CB0663098}" dt="2023-04-29T19:35:49.602" v="2430" actId="478"/>
          <ac:spMkLst>
            <pc:docMk/>
            <pc:sldMk cId="1441357543" sldId="336"/>
            <ac:spMk id="5" creationId="{5A75D0B6-778E-ACEA-75A9-828A138FBFD6}"/>
          </ac:spMkLst>
        </pc:spChg>
        <pc:spChg chg="mod">
          <ac:chgData name="이 대은" userId="1ba6ee5b3b796c7a" providerId="LiveId" clId="{5D3BA3CD-70E5-449E-A893-376CB0663098}" dt="2023-04-29T19:35:01.857" v="2429"/>
          <ac:spMkLst>
            <pc:docMk/>
            <pc:sldMk cId="1441357543" sldId="336"/>
            <ac:spMk id="876" creationId="{00000000-0000-0000-0000-000000000000}"/>
          </ac:spMkLst>
        </pc:spChg>
        <pc:graphicFrameChg chg="add mod modGraphic">
          <ac:chgData name="이 대은" userId="1ba6ee5b3b796c7a" providerId="LiveId" clId="{5D3BA3CD-70E5-449E-A893-376CB0663098}" dt="2023-04-29T19:39:26.879" v="2662" actId="1076"/>
          <ac:graphicFrameMkLst>
            <pc:docMk/>
            <pc:sldMk cId="1441357543" sldId="336"/>
            <ac:graphicFrameMk id="4" creationId="{B222B40C-D28C-F3DA-6A8C-AB04ADD7C406}"/>
          </ac:graphicFrameMkLst>
        </pc:graphicFrameChg>
      </pc:sldChg>
      <pc:sldChg chg="addSp delSp modSp add mod">
        <pc:chgData name="이 대은" userId="1ba6ee5b3b796c7a" providerId="LiveId" clId="{5D3BA3CD-70E5-449E-A893-376CB0663098}" dt="2023-04-29T19:54:08.191" v="3236" actId="1036"/>
        <pc:sldMkLst>
          <pc:docMk/>
          <pc:sldMk cId="1996975182" sldId="337"/>
        </pc:sldMkLst>
        <pc:spChg chg="add mod">
          <ac:chgData name="이 대은" userId="1ba6ee5b3b796c7a" providerId="LiveId" clId="{5D3BA3CD-70E5-449E-A893-376CB0663098}" dt="2023-04-29T19:53:58.669" v="3212" actId="20577"/>
          <ac:spMkLst>
            <pc:docMk/>
            <pc:sldMk cId="1996975182" sldId="337"/>
            <ac:spMk id="2" creationId="{04569DD5-468C-8665-D5CD-D63DEF1EB648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3" creationId="{33D13496-04D3-CA14-3824-FC48329E1955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5" creationId="{7FB5DA1A-681E-885C-B8B4-09A4BEF0817A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6" creationId="{DFD84F5D-50BE-3104-4DC4-F6F20361488F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7" creationId="{6DDDCE6D-71AB-FB8B-2ABC-464295BE1990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8" creationId="{563F94B8-465B-A114-3487-29BF3C89562B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9" creationId="{F3ED417E-EC97-7222-6149-05799D731BCB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10" creationId="{CF057E59-0390-528B-CF5C-2956458E964E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11" creationId="{7E232542-9A8B-5D7B-6667-2217CE26D3FA}"/>
          </ac:spMkLst>
        </pc:spChg>
        <pc:spChg chg="add del mod">
          <ac:chgData name="이 대은" userId="1ba6ee5b3b796c7a" providerId="LiveId" clId="{5D3BA3CD-70E5-449E-A893-376CB0663098}" dt="2023-04-29T19:49:46.531" v="3089" actId="478"/>
          <ac:spMkLst>
            <pc:docMk/>
            <pc:sldMk cId="1996975182" sldId="337"/>
            <ac:spMk id="12" creationId="{5839FA07-35BC-431E-DEAB-1AF5B22E2BC5}"/>
          </ac:spMkLst>
        </pc:spChg>
        <pc:spChg chg="add del mod">
          <ac:chgData name="이 대은" userId="1ba6ee5b3b796c7a" providerId="LiveId" clId="{5D3BA3CD-70E5-449E-A893-376CB0663098}" dt="2023-04-29T19:49:45.211" v="3088" actId="478"/>
          <ac:spMkLst>
            <pc:docMk/>
            <pc:sldMk cId="1996975182" sldId="337"/>
            <ac:spMk id="13" creationId="{40385300-4F59-106F-9C4A-850D967DC85A}"/>
          </ac:spMkLst>
        </pc:spChg>
        <pc:spChg chg="add del mod">
          <ac:chgData name="이 대은" userId="1ba6ee5b3b796c7a" providerId="LiveId" clId="{5D3BA3CD-70E5-449E-A893-376CB0663098}" dt="2023-04-29T19:50:15.909" v="3105" actId="478"/>
          <ac:spMkLst>
            <pc:docMk/>
            <pc:sldMk cId="1996975182" sldId="337"/>
            <ac:spMk id="14" creationId="{265EEF9C-EE2B-3622-931B-691F458256EA}"/>
          </ac:spMkLst>
        </pc:spChg>
        <pc:spChg chg="add del mod">
          <ac:chgData name="이 대은" userId="1ba6ee5b3b796c7a" providerId="LiveId" clId="{5D3BA3CD-70E5-449E-A893-376CB0663098}" dt="2023-04-29T19:50:15.128" v="3104" actId="478"/>
          <ac:spMkLst>
            <pc:docMk/>
            <pc:sldMk cId="1996975182" sldId="337"/>
            <ac:spMk id="15" creationId="{2E483ED6-0AC9-AF38-AE49-58374B022FF6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16" creationId="{A46C50BA-2379-EE38-87D5-EED9F8C6B6D0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17" creationId="{8C4C6566-0686-91A6-4F2F-7B209DE5107E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18" creationId="{FC56CA33-7ECF-B9CA-928B-230D054F1F00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19" creationId="{F4146822-FFC7-CE85-5B0A-BF3EACF1E734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0" creationId="{A4C58A30-8D2E-6152-F612-CF77598F5252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1" creationId="{275DFB2F-BD9A-EE5A-D033-C1CCE889FCB6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2" creationId="{1292088E-E468-02EE-2297-50D1957294C8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3" creationId="{19903ED7-8C0D-1CB3-C96A-0479F0A05074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4" creationId="{00542818-E556-6487-EBAC-69559515C2FC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5" creationId="{0D4A4A60-EA15-3CBC-107F-F1D62A1FE7D9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26" creationId="{A65E4353-727D-C654-D4EA-20295B3EB3CD}"/>
          </ac:spMkLst>
        </pc:spChg>
        <pc:spChg chg="add del mod">
          <ac:chgData name="이 대은" userId="1ba6ee5b3b796c7a" providerId="LiveId" clId="{5D3BA3CD-70E5-449E-A893-376CB0663098}" dt="2023-04-29T19:53:38.486" v="3209" actId="478"/>
          <ac:spMkLst>
            <pc:docMk/>
            <pc:sldMk cId="1996975182" sldId="337"/>
            <ac:spMk id="27" creationId="{F5F23A8B-4626-B4FB-D68B-86012ED5887D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8" creationId="{6AFA3F42-F542-C104-0E1D-90C4722EA50F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29" creationId="{3A8A696B-4464-8A39-2A43-FA3AABE627EA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0" creationId="{41C3753D-BC73-52D0-CBA4-9C9090D24880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1" creationId="{CB46C6DD-7228-978D-4425-723BC33F67D4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2" creationId="{B5CAA11A-AD3C-2D1F-F6C5-AAD2A7202DFC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3" creationId="{26A44C6A-3EDE-78BC-A3CE-03EDA325B70D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4" creationId="{501ACF83-5AD6-3DC4-15D7-539DD7362907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5" creationId="{FF01D6F8-130D-FD1E-E770-FE4D84DABE34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6" creationId="{FBFBD0A1-69FD-48D0-DA14-C84335A6D438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7" creationId="{A227C429-BE7E-340B-8D02-F659F9286666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8" creationId="{7EDA7C89-ED9A-1CB5-AAD6-FB5666E081C9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39" creationId="{5BC3CB48-C28D-CEE6-31C8-8F85704AD91E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40" creationId="{1BACBA20-0C49-18C2-7718-5C040124F6FB}"/>
          </ac:spMkLst>
        </pc:spChg>
        <pc:spChg chg="add del mod">
          <ac:chgData name="이 대은" userId="1ba6ee5b3b796c7a" providerId="LiveId" clId="{5D3BA3CD-70E5-449E-A893-376CB0663098}" dt="2023-04-29T19:54:03.953" v="3213" actId="478"/>
          <ac:spMkLst>
            <pc:docMk/>
            <pc:sldMk cId="1996975182" sldId="337"/>
            <ac:spMk id="41" creationId="{42903A09-7425-21B8-E65D-6377888EBC05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2" creationId="{BF10D49F-CD71-8A55-314D-305807C36D14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3" creationId="{7507E6AE-79FD-E29F-6EB2-B1259B4F6D6F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4" creationId="{DAD43792-9227-67BD-9339-2E68262ED5A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5" creationId="{20E5471A-4822-782D-14CD-639E05EB8CC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6" creationId="{6187BD88-1B06-76D0-29CF-13B625424CAF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7" creationId="{C5671B01-E329-0AE9-2BAE-8225C75C9798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8" creationId="{BF145CC9-F1E0-740A-6669-757DF1BCB4AF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49" creationId="{17BCADA5-6327-D25D-93B0-F9BA5BBC77F8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0" creationId="{1577BF1E-AC03-D6B0-3F33-1F9E8FCAD2D3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1" creationId="{5862891A-5EF3-30A3-8E65-EF92BCDC42B9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2" creationId="{06C2A255-AC7B-24B8-26AF-7E1BDD187B9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3" creationId="{93CBB744-3A79-AB01-E80E-5FF95C390B65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4" creationId="{16C9F794-ABAC-12B4-69FD-F1DC68AA36A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5" creationId="{EBD07E4C-0BBC-4921-EB4B-7622D95F4E2B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6" creationId="{BADC513A-9BA1-365C-1021-A8B0C92DBC0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7" creationId="{34D2AEE9-53EF-CA2C-69D9-92C136CCE7F3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8" creationId="{87784452-EA50-FBAB-B21D-2AB0393C08B5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59" creationId="{61650C61-AFA7-645F-0DA6-6838D086AFB4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60" creationId="{500D4BD9-8A23-0181-07D9-EFADF5CB3E01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61" creationId="{F87C6BB2-B609-792D-6549-D551E1B244B0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62" creationId="{AC5891AF-0CC2-6C35-4907-7F6CCE5E33BA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63" creationId="{CB839148-01D3-0B18-B05C-C8B98EF8CDDE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832" creationId="{C2F2E238-1956-BCBE-BEA0-7A26FC852B57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833" creationId="{4A1264FC-CF8C-986F-11B1-A8B6461212E9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834" creationId="{6FFBF813-3FA3-4411-01B1-D41515FDC5CD}"/>
          </ac:spMkLst>
        </pc:spChg>
        <pc:spChg chg="add mod">
          <ac:chgData name="이 대은" userId="1ba6ee5b3b796c7a" providerId="LiveId" clId="{5D3BA3CD-70E5-449E-A893-376CB0663098}" dt="2023-04-29T19:54:08.191" v="3236" actId="1036"/>
          <ac:spMkLst>
            <pc:docMk/>
            <pc:sldMk cId="1996975182" sldId="337"/>
            <ac:spMk id="835" creationId="{6F2E2BD8-5936-9BF9-AE5E-10740630A996}"/>
          </ac:spMkLst>
        </pc:spChg>
        <pc:spChg chg="mod">
          <ac:chgData name="이 대은" userId="1ba6ee5b3b796c7a" providerId="LiveId" clId="{5D3BA3CD-70E5-449E-A893-376CB0663098}" dt="2023-04-29T19:40:17.175" v="2681"/>
          <ac:spMkLst>
            <pc:docMk/>
            <pc:sldMk cId="1996975182" sldId="337"/>
            <ac:spMk id="876" creationId="{00000000-0000-0000-0000-000000000000}"/>
          </ac:spMkLst>
        </pc:spChg>
        <pc:graphicFrameChg chg="del">
          <ac:chgData name="이 대은" userId="1ba6ee5b3b796c7a" providerId="LiveId" clId="{5D3BA3CD-70E5-449E-A893-376CB0663098}" dt="2023-04-29T19:40:19.266" v="2682" actId="478"/>
          <ac:graphicFrameMkLst>
            <pc:docMk/>
            <pc:sldMk cId="1996975182" sldId="337"/>
            <ac:graphicFrameMk id="4" creationId="{B222B40C-D28C-F3DA-6A8C-AB04ADD7C406}"/>
          </ac:graphicFrameMkLst>
        </pc:graphicFrameChg>
      </pc:sldChg>
      <pc:sldChg chg="addSp delSp modSp add mod">
        <pc:chgData name="이 대은" userId="1ba6ee5b3b796c7a" providerId="LiveId" clId="{5D3BA3CD-70E5-449E-A893-376CB0663098}" dt="2023-04-29T20:09:10.450" v="4343" actId="20577"/>
        <pc:sldMkLst>
          <pc:docMk/>
          <pc:sldMk cId="1593929647" sldId="338"/>
        </pc:sldMkLst>
        <pc:spChg chg="mod">
          <ac:chgData name="이 대은" userId="1ba6ee5b3b796c7a" providerId="LiveId" clId="{5D3BA3CD-70E5-449E-A893-376CB0663098}" dt="2023-04-29T20:09:10.450" v="4343" actId="20577"/>
          <ac:spMkLst>
            <pc:docMk/>
            <pc:sldMk cId="1593929647" sldId="338"/>
            <ac:spMk id="2" creationId="{04569DD5-468C-8665-D5CD-D63DEF1EB648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3" creationId="{12BC783B-29E3-6A18-809C-3A24C938374E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4" creationId="{AFE2221A-CCDF-4830-F006-036B371354BF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5" creationId="{8EC44E8B-B928-41ED-F128-747B5FF8E38E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6" creationId="{219131EE-6174-0B36-C896-C66835FFD049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7" creationId="{EFFB7A9E-D74C-4EBF-04F5-8009E98574B6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8" creationId="{EE6968BF-5E45-8752-6324-A66C8A7158F3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9" creationId="{2717B476-E43E-6007-F411-1A2CCA49D29D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0" creationId="{9026DB4A-20EE-B1D5-A979-9DA8485B512D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1" creationId="{DCB13D04-C83C-4970-3980-EFB1ED7090EC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2" creationId="{0DCBA7D4-1518-D86F-EA63-7177B1153FB4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3" creationId="{A2E284B5-EFE3-B136-E5AC-221EB5AA68FB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4" creationId="{DC061F59-34C7-2EE3-43A0-54F1EB4C7B3B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5" creationId="{412085FD-CB67-39F4-8C46-8E188B52D1E5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6" creationId="{422D0477-8D5B-7960-E6B5-9CE240364AB2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7" creationId="{711854E0-DDE3-A578-84A2-11ADD958A4E8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8" creationId="{51303149-8EDE-BD5D-AA0F-885AFFBB3F70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19" creationId="{05FDBC1E-248B-6046-B30A-272117DEAF4A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20" creationId="{61925F17-01CD-2BC5-4596-0AC7E58042E4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21" creationId="{F9F9C80E-CED5-3549-B17C-7B39DC6459A3}"/>
          </ac:spMkLst>
        </pc:spChg>
        <pc:spChg chg="add mod">
          <ac:chgData name="이 대은" userId="1ba6ee5b3b796c7a" providerId="LiveId" clId="{5D3BA3CD-70E5-449E-A893-376CB0663098}" dt="2023-04-29T20:08:54.653" v="4320" actId="1036"/>
          <ac:spMkLst>
            <pc:docMk/>
            <pc:sldMk cId="1593929647" sldId="338"/>
            <ac:spMk id="22" creationId="{9CBEBB83-2DE1-2C36-FE73-E2577B0CC938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3" creationId="{9CEFD60E-DF18-BE61-A42B-17A1B756A06C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4" creationId="{45279052-D610-D403-12B8-D88E86FF14C0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5" creationId="{CCED1589-887B-F5A0-66F8-40E763BC2028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6" creationId="{6147C196-1765-C6CC-6829-9C37AB2A1C95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7" creationId="{67C57079-41E5-C4F6-9CD8-E2FEB9700AF1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8" creationId="{D6744800-FF48-8686-7ACF-DC763446C562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29" creationId="{9BD68FDD-8E3E-813A-B00C-153395820652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30" creationId="{B2E9654B-906A-AF64-F720-25648EE3E563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31" creationId="{1CFD1CB5-05CE-B744-EBD0-621A17839FE7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32" creationId="{4728EAC6-ED7C-C0B5-CC7D-A4374E6B28AE}"/>
          </ac:spMkLst>
        </pc:spChg>
        <pc:spChg chg="add del mod">
          <ac:chgData name="이 대은" userId="1ba6ee5b3b796c7a" providerId="LiveId" clId="{5D3BA3CD-70E5-449E-A893-376CB0663098}" dt="2023-04-29T20:01:20.705" v="3621" actId="478"/>
          <ac:spMkLst>
            <pc:docMk/>
            <pc:sldMk cId="1593929647" sldId="338"/>
            <ac:spMk id="33" creationId="{52075B8C-EACE-01AF-1429-A1E832929C59}"/>
          </ac:spMkLst>
        </pc:spChg>
        <pc:spChg chg="add del mod">
          <ac:chgData name="이 대은" userId="1ba6ee5b3b796c7a" providerId="LiveId" clId="{5D3BA3CD-70E5-449E-A893-376CB0663098}" dt="2023-04-29T20:01:20.705" v="3621" actId="478"/>
          <ac:spMkLst>
            <pc:docMk/>
            <pc:sldMk cId="1593929647" sldId="338"/>
            <ac:spMk id="34" creationId="{2A12A292-B387-B48E-49F9-766B5C9BFCCB}"/>
          </ac:spMkLst>
        </pc:spChg>
        <pc:spChg chg="add del mod">
          <ac:chgData name="이 대은" userId="1ba6ee5b3b796c7a" providerId="LiveId" clId="{5D3BA3CD-70E5-449E-A893-376CB0663098}" dt="2023-04-29T20:01:20.705" v="3621" actId="478"/>
          <ac:spMkLst>
            <pc:docMk/>
            <pc:sldMk cId="1593929647" sldId="338"/>
            <ac:spMk id="35" creationId="{9CB14A75-0A53-DE5C-BF3A-D2846F31F4DA}"/>
          </ac:spMkLst>
        </pc:spChg>
        <pc:spChg chg="add del mod">
          <ac:chgData name="이 대은" userId="1ba6ee5b3b796c7a" providerId="LiveId" clId="{5D3BA3CD-70E5-449E-A893-376CB0663098}" dt="2023-04-29T20:01:20.705" v="3621" actId="478"/>
          <ac:spMkLst>
            <pc:docMk/>
            <pc:sldMk cId="1593929647" sldId="338"/>
            <ac:spMk id="36" creationId="{261639F6-AEE4-499C-23FE-FAD3294BF193}"/>
          </ac:spMkLst>
        </pc:spChg>
        <pc:spChg chg="add del mod">
          <ac:chgData name="이 대은" userId="1ba6ee5b3b796c7a" providerId="LiveId" clId="{5D3BA3CD-70E5-449E-A893-376CB0663098}" dt="2023-04-29T20:01:20.705" v="3621" actId="478"/>
          <ac:spMkLst>
            <pc:docMk/>
            <pc:sldMk cId="1593929647" sldId="338"/>
            <ac:spMk id="37" creationId="{42E8DBE0-83B1-431C-9DF3-72ECBE991AE3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38" creationId="{58BBCA8B-CC6F-6146-7381-B21DDC63407F}"/>
          </ac:spMkLst>
        </pc:spChg>
        <pc:spChg chg="add mod">
          <ac:chgData name="이 대은" userId="1ba6ee5b3b796c7a" providerId="LiveId" clId="{5D3BA3CD-70E5-449E-A893-376CB0663098}" dt="2023-04-29T20:09:03.855" v="4340" actId="1036"/>
          <ac:spMkLst>
            <pc:docMk/>
            <pc:sldMk cId="1593929647" sldId="338"/>
            <ac:spMk id="39" creationId="{1F37A295-2319-E219-9E79-D4A8AA5A113B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40" creationId="{056AB69C-AFB9-2011-D41F-58B991AE92BD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41" creationId="{E320C23B-CA5C-F7B8-4612-92203D17C751}"/>
          </ac:spMkLst>
        </pc:spChg>
        <pc:spChg chg="del">
          <ac:chgData name="이 대은" userId="1ba6ee5b3b796c7a" providerId="LiveId" clId="{5D3BA3CD-70E5-449E-A893-376CB0663098}" dt="2023-04-29T19:55:57.138" v="3271" actId="478"/>
          <ac:spMkLst>
            <pc:docMk/>
            <pc:sldMk cId="1593929647" sldId="338"/>
            <ac:spMk id="42" creationId="{BF10D49F-CD71-8A55-314D-305807C36D14}"/>
          </ac:spMkLst>
        </pc:spChg>
        <pc:spChg chg="del">
          <ac:chgData name="이 대은" userId="1ba6ee5b3b796c7a" providerId="LiveId" clId="{5D3BA3CD-70E5-449E-A893-376CB0663098}" dt="2023-04-29T19:55:53.360" v="3268" actId="478"/>
          <ac:spMkLst>
            <pc:docMk/>
            <pc:sldMk cId="1593929647" sldId="338"/>
            <ac:spMk id="43" creationId="{7507E6AE-79FD-E29F-6EB2-B1259B4F6D6F}"/>
          </ac:spMkLst>
        </pc:spChg>
        <pc:spChg chg="del">
          <ac:chgData name="이 대은" userId="1ba6ee5b3b796c7a" providerId="LiveId" clId="{5D3BA3CD-70E5-449E-A893-376CB0663098}" dt="2023-04-29T19:55:54.701" v="3269" actId="478"/>
          <ac:spMkLst>
            <pc:docMk/>
            <pc:sldMk cId="1593929647" sldId="338"/>
            <ac:spMk id="44" creationId="{DAD43792-9227-67BD-9339-2E68262ED5A0}"/>
          </ac:spMkLst>
        </pc:spChg>
        <pc:spChg chg="del">
          <ac:chgData name="이 대은" userId="1ba6ee5b3b796c7a" providerId="LiveId" clId="{5D3BA3CD-70E5-449E-A893-376CB0663098}" dt="2023-04-29T19:55:56.374" v="3270" actId="478"/>
          <ac:spMkLst>
            <pc:docMk/>
            <pc:sldMk cId="1593929647" sldId="338"/>
            <ac:spMk id="45" creationId="{20E5471A-4822-782D-14CD-639E05EB8CC0}"/>
          </ac:spMkLst>
        </pc:spChg>
        <pc:spChg chg="del">
          <ac:chgData name="이 대은" userId="1ba6ee5b3b796c7a" providerId="LiveId" clId="{5D3BA3CD-70E5-449E-A893-376CB0663098}" dt="2023-04-29T19:55:58.943" v="3273" actId="478"/>
          <ac:spMkLst>
            <pc:docMk/>
            <pc:sldMk cId="1593929647" sldId="338"/>
            <ac:spMk id="46" creationId="{6187BD88-1B06-76D0-29CF-13B625424CAF}"/>
          </ac:spMkLst>
        </pc:spChg>
        <pc:spChg chg="del">
          <ac:chgData name="이 대은" userId="1ba6ee5b3b796c7a" providerId="LiveId" clId="{5D3BA3CD-70E5-449E-A893-376CB0663098}" dt="2023-04-29T19:55:57.840" v="3272" actId="478"/>
          <ac:spMkLst>
            <pc:docMk/>
            <pc:sldMk cId="1593929647" sldId="338"/>
            <ac:spMk id="47" creationId="{C5671B01-E329-0AE9-2BAE-8225C75C9798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48" creationId="{BF145CC9-F1E0-740A-6669-757DF1BCB4AF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49" creationId="{17BCADA5-6327-D25D-93B0-F9BA5BBC77F8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0" creationId="{1577BF1E-AC03-D6B0-3F33-1F9E8FCAD2D3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1" creationId="{5862891A-5EF3-30A3-8E65-EF92BCDC42B9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2" creationId="{06C2A255-AC7B-24B8-26AF-7E1BDD187B90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3" creationId="{93CBB744-3A79-AB01-E80E-5FF95C390B65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4" creationId="{16C9F794-ABAC-12B4-69FD-F1DC68AA36A0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5" creationId="{EBD07E4C-0BBC-4921-EB4B-7622D95F4E2B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6" creationId="{BADC513A-9BA1-365C-1021-A8B0C92DBC00}"/>
          </ac:spMkLst>
        </pc:spChg>
        <pc:spChg chg="del">
          <ac:chgData name="이 대은" userId="1ba6ee5b3b796c7a" providerId="LiveId" clId="{5D3BA3CD-70E5-449E-A893-376CB0663098}" dt="2023-04-29T20:00:33.446" v="3552" actId="478"/>
          <ac:spMkLst>
            <pc:docMk/>
            <pc:sldMk cId="1593929647" sldId="338"/>
            <ac:spMk id="57" creationId="{34D2AEE9-53EF-CA2C-69D9-92C136CCE7F3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58" creationId="{87784452-EA50-FBAB-B21D-2AB0393C08B5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59" creationId="{61650C61-AFA7-645F-0DA6-6838D086AFB4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60" creationId="{500D4BD9-8A23-0181-07D9-EFADF5CB3E01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61" creationId="{F87C6BB2-B609-792D-6549-D551E1B244B0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62" creationId="{AC5891AF-0CC2-6C35-4907-7F6CCE5E33BA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63" creationId="{CB839148-01D3-0B18-B05C-C8B98EF8CDDE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832" creationId="{C2F2E238-1956-BCBE-BEA0-7A26FC852B57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833" creationId="{4A1264FC-CF8C-986F-11B1-A8B6461212E9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834" creationId="{6FFBF813-3FA3-4411-01B1-D41515FDC5CD}"/>
          </ac:spMkLst>
        </pc:spChg>
        <pc:spChg chg="del">
          <ac:chgData name="이 대은" userId="1ba6ee5b3b796c7a" providerId="LiveId" clId="{5D3BA3CD-70E5-449E-A893-376CB0663098}" dt="2023-04-29T20:01:41.194" v="3624" actId="478"/>
          <ac:spMkLst>
            <pc:docMk/>
            <pc:sldMk cId="1593929647" sldId="338"/>
            <ac:spMk id="835" creationId="{6F2E2BD8-5936-9BF9-AE5E-10740630A996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36" creationId="{3DB02A00-9DEA-1D3A-8274-42C2ECF5B636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37" creationId="{2AB1B0FC-1B39-3B69-8EB0-3C89DD28D5F8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38" creationId="{50CB644C-B59B-7202-8D31-463679189F66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39" creationId="{F661F037-F742-96CA-A592-CC794CCEBDF2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0" creationId="{94F9566D-4701-138C-9495-8860544D56A5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1" creationId="{B9FB2F62-247B-1780-0316-15C5901EFEFB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2" creationId="{981EA7C0-7582-FC41-3E1B-5337F791E6F4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3" creationId="{A6051DEB-8B86-58A8-31E8-6B565D805E9D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4" creationId="{542312DB-4BCC-9093-4885-9CE5E369E19E}"/>
          </ac:spMkLst>
        </pc:spChg>
        <pc:spChg chg="add mod">
          <ac:chgData name="이 대은" userId="1ba6ee5b3b796c7a" providerId="LiveId" clId="{5D3BA3CD-70E5-449E-A893-376CB0663098}" dt="2023-04-29T20:08:45.861" v="4308" actId="1036"/>
          <ac:spMkLst>
            <pc:docMk/>
            <pc:sldMk cId="1593929647" sldId="338"/>
            <ac:spMk id="845" creationId="{B12F2A8B-6E8A-3505-945E-E06F87DDB8D2}"/>
          </ac:spMkLst>
        </pc:spChg>
        <pc:spChg chg="add del mod">
          <ac:chgData name="이 대은" userId="1ba6ee5b3b796c7a" providerId="LiveId" clId="{5D3BA3CD-70E5-449E-A893-376CB0663098}" dt="2023-04-29T20:04:32.464" v="3871" actId="478"/>
          <ac:spMkLst>
            <pc:docMk/>
            <pc:sldMk cId="1593929647" sldId="338"/>
            <ac:spMk id="846" creationId="{6AD09F5F-967E-0E96-7E75-73723899CF8C}"/>
          </ac:spMkLst>
        </pc:spChg>
        <pc:spChg chg="add del mod">
          <ac:chgData name="이 대은" userId="1ba6ee5b3b796c7a" providerId="LiveId" clId="{5D3BA3CD-70E5-449E-A893-376CB0663098}" dt="2023-04-29T20:04:31.726" v="3870" actId="478"/>
          <ac:spMkLst>
            <pc:docMk/>
            <pc:sldMk cId="1593929647" sldId="338"/>
            <ac:spMk id="847" creationId="{FFCE73BF-524A-B370-CD9C-8BA4F3557A07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48" creationId="{7FFB7276-FA1F-8D93-CB04-7A16D706B08B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49" creationId="{96B5336F-2A93-ABEB-BB21-5D53B2168E71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0" creationId="{0633F0DC-00E1-CFB1-C145-AF4BE3CDE735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1" creationId="{F0E5AA88-6D4C-1E58-5EC8-5907BBB153D5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2" creationId="{F9DDB7CF-9140-2AFA-76EB-9878AF0F97B4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3" creationId="{1C6D94A3-EA92-47F9-C40A-86693953F398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4" creationId="{AF09BA2F-DBC1-5F0D-1D16-9B481728FC5D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5" creationId="{FD874DB3-D02F-BD79-F76F-16C2321A577A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6" creationId="{12AA6DED-7032-1A23-ADFB-F9AC87C1F935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7" creationId="{61A39FDA-0ACF-7400-7EE1-14220D535FAA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8" creationId="{7CDBD068-607E-5F84-77B6-7C0DE08A7328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59" creationId="{5483DD99-2293-ED6A-091F-9CD66D14DCD7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60" creationId="{6CF80A0A-232F-F78F-8A83-7665CFB04A51}"/>
          </ac:spMkLst>
        </pc:spChg>
        <pc:spChg chg="add mod">
          <ac:chgData name="이 대은" userId="1ba6ee5b3b796c7a" providerId="LiveId" clId="{5D3BA3CD-70E5-449E-A893-376CB0663098}" dt="2023-04-29T20:08:37.755" v="4289" actId="1036"/>
          <ac:spMkLst>
            <pc:docMk/>
            <pc:sldMk cId="1593929647" sldId="338"/>
            <ac:spMk id="861" creationId="{65DF8EE7-624C-FF3C-4F92-0865E71EC912}"/>
          </ac:spMkLst>
        </pc:spChg>
      </pc:sldChg>
    </pc:docChg>
  </pc:docChgLst>
  <pc:docChgLst>
    <pc:chgData name="이 대은" userId="1ba6ee5b3b796c7a" providerId="LiveId" clId="{B06FDE1C-CED0-42C3-BA6F-988DC5EB33A5}"/>
    <pc:docChg chg="undo redo custSel addSld delSld modSld">
      <pc:chgData name="이 대은" userId="1ba6ee5b3b796c7a" providerId="LiveId" clId="{B06FDE1C-CED0-42C3-BA6F-988DC5EB33A5}" dt="2023-04-29T18:01:11.543" v="2594" actId="404"/>
      <pc:docMkLst>
        <pc:docMk/>
      </pc:docMkLst>
      <pc:sldChg chg="modSp mod">
        <pc:chgData name="이 대은" userId="1ba6ee5b3b796c7a" providerId="LiveId" clId="{B06FDE1C-CED0-42C3-BA6F-988DC5EB33A5}" dt="2023-04-29T16:54:57.239" v="58"/>
        <pc:sldMkLst>
          <pc:docMk/>
          <pc:sldMk cId="0" sldId="256"/>
        </pc:sldMkLst>
        <pc:spChg chg="mod">
          <ac:chgData name="이 대은" userId="1ba6ee5b3b796c7a" providerId="LiveId" clId="{B06FDE1C-CED0-42C3-BA6F-988DC5EB33A5}" dt="2023-04-29T16:54:57.239" v="58"/>
          <ac:spMkLst>
            <pc:docMk/>
            <pc:sldMk cId="0" sldId="256"/>
            <ac:spMk id="537" creationId="{00000000-0000-0000-0000-000000000000}"/>
          </ac:spMkLst>
        </pc:spChg>
      </pc:sldChg>
      <pc:sldChg chg="addSp delSp modSp add mod">
        <pc:chgData name="이 대은" userId="1ba6ee5b3b796c7a" providerId="LiveId" clId="{B06FDE1C-CED0-42C3-BA6F-988DC5EB33A5}" dt="2023-04-29T17:58:00.655" v="2449" actId="478"/>
        <pc:sldMkLst>
          <pc:docMk/>
          <pc:sldMk cId="0" sldId="258"/>
        </pc:sldMkLst>
        <pc:spChg chg="add mod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3" creationId="{57ACD431-D1B0-FE47-6769-8B6CD90B564A}"/>
          </ac:spMkLst>
        </pc:spChg>
        <pc:spChg chg="mod">
          <ac:chgData name="이 대은" userId="1ba6ee5b3b796c7a" providerId="LiveId" clId="{B06FDE1C-CED0-42C3-BA6F-988DC5EB33A5}" dt="2023-04-29T17:57:56.812" v="2448" actId="20577"/>
          <ac:spMkLst>
            <pc:docMk/>
            <pc:sldMk cId="0" sldId="258"/>
            <ac:spMk id="882" creationId="{00000000-0000-0000-0000-000000000000}"/>
          </ac:spMkLst>
        </pc:spChg>
        <pc:spChg chg="del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883" creationId="{00000000-0000-0000-0000-000000000000}"/>
          </ac:spMkLst>
        </pc:spChg>
      </pc:sldChg>
      <pc:sldChg chg="addSp modSp mod">
        <pc:chgData name="이 대은" userId="1ba6ee5b3b796c7a" providerId="LiveId" clId="{B06FDE1C-CED0-42C3-BA6F-988DC5EB33A5}" dt="2023-04-29T17:58:24.114" v="2465" actId="20577"/>
        <pc:sldMkLst>
          <pc:docMk/>
          <pc:sldMk cId="1155596885" sldId="310"/>
        </pc:sldMkLst>
        <pc:spChg chg="add mod">
          <ac:chgData name="이 대은" userId="1ba6ee5b3b796c7a" providerId="LiveId" clId="{B06FDE1C-CED0-42C3-BA6F-988DC5EB33A5}" dt="2023-04-29T16:56:41.389" v="111" actId="1076"/>
          <ac:spMkLst>
            <pc:docMk/>
            <pc:sldMk cId="1155596885" sldId="310"/>
            <ac:spMk id="2" creationId="{C1018A32-8483-790D-AE85-4C067F920C2B}"/>
          </ac:spMkLst>
        </pc:spChg>
        <pc:spChg chg="mod">
          <ac:chgData name="이 대은" userId="1ba6ee5b3b796c7a" providerId="LiveId" clId="{B06FDE1C-CED0-42C3-BA6F-988DC5EB33A5}" dt="2023-04-29T16:56:39.240" v="110" actId="1076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이 대은" userId="1ba6ee5b3b796c7a" providerId="LiveId" clId="{B06FDE1C-CED0-42C3-BA6F-988DC5EB33A5}" dt="2023-04-29T17:58:24.114" v="2465" actId="20577"/>
          <ac:spMkLst>
            <pc:docMk/>
            <pc:sldMk cId="1155596885" sldId="310"/>
            <ac:spMk id="1037" creationId="{00000000-0000-0000-0000-000000000000}"/>
          </ac:spMkLst>
        </pc:sp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99558995" sldId="311"/>
        </pc:sldMkLst>
      </pc:sldChg>
      <pc:sldChg chg="addSp delSp modSp mod">
        <pc:chgData name="이 대은" userId="1ba6ee5b3b796c7a" providerId="LiveId" clId="{B06FDE1C-CED0-42C3-BA6F-988DC5EB33A5}" dt="2023-04-29T17:04:43.835" v="519" actId="403"/>
        <pc:sldMkLst>
          <pc:docMk/>
          <pc:sldMk cId="2553416535" sldId="316"/>
        </pc:sldMkLst>
        <pc:spChg chg="add mod">
          <ac:chgData name="이 대은" userId="1ba6ee5b3b796c7a" providerId="LiveId" clId="{B06FDE1C-CED0-42C3-BA6F-988DC5EB33A5}" dt="2023-04-29T17:04:43.835" v="519" actId="403"/>
          <ac:spMkLst>
            <pc:docMk/>
            <pc:sldMk cId="2553416535" sldId="316"/>
            <ac:spMk id="2" creationId="{5BA822E1-1B3F-0410-7A86-61AB9566BA0B}"/>
          </ac:spMkLst>
        </pc:spChg>
        <pc:spChg chg="del">
          <ac:chgData name="이 대은" userId="1ba6ee5b3b796c7a" providerId="LiveId" clId="{B06FDE1C-CED0-42C3-BA6F-988DC5EB33A5}" dt="2023-04-29T16:57:16.363" v="113" actId="478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이 대은" userId="1ba6ee5b3b796c7a" providerId="LiveId" clId="{B06FDE1C-CED0-42C3-BA6F-988DC5EB33A5}" dt="2023-04-29T17:00:01.773" v="220" actId="20577"/>
          <ac:spMkLst>
            <pc:docMk/>
            <pc:sldMk cId="2553416535" sldId="316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6:58:08.936" v="120" actId="1076"/>
          <ac:picMkLst>
            <pc:docMk/>
            <pc:sldMk cId="2553416535" sldId="316"/>
            <ac:picMk id="3" creationId="{E3A3A8D9-6705-F19B-3EBB-C0B65E783F2C}"/>
          </ac:picMkLst>
        </pc:picChg>
        <pc:picChg chg="del">
          <ac:chgData name="이 대은" userId="1ba6ee5b3b796c7a" providerId="LiveId" clId="{B06FDE1C-CED0-42C3-BA6F-988DC5EB33A5}" dt="2023-04-29T16:57:18.502" v="114" actId="478"/>
          <ac:picMkLst>
            <pc:docMk/>
            <pc:sldMk cId="2553416535" sldId="316"/>
            <ac:picMk id="13" creationId="{A83EB9E1-EE72-AA42-E965-D7B41ACA1B81}"/>
          </ac:picMkLst>
        </pc:picChg>
        <pc:picChg chg="del">
          <ac:chgData name="이 대은" userId="1ba6ee5b3b796c7a" providerId="LiveId" clId="{B06FDE1C-CED0-42C3-BA6F-988DC5EB33A5}" dt="2023-04-29T16:57:22.576" v="115" actId="478"/>
          <ac:picMkLst>
            <pc:docMk/>
            <pc:sldMk cId="2553416535" sldId="316"/>
            <ac:picMk id="1026" creationId="{00000000-0000-0000-0000-000000000000}"/>
          </ac:picMkLst>
        </pc:picChg>
        <pc:picChg chg="del">
          <ac:chgData name="이 대은" userId="1ba6ee5b3b796c7a" providerId="LiveId" clId="{B06FDE1C-CED0-42C3-BA6F-988DC5EB33A5}" dt="2023-04-29T16:57:13.919" v="112" actId="478"/>
          <ac:picMkLst>
            <pc:docMk/>
            <pc:sldMk cId="2553416535" sldId="316"/>
            <ac:picMk id="2050" creationId="{0777CD41-E1CE-9B9F-DA4C-1EBCC3BD1C65}"/>
          </ac:picMkLst>
        </pc:picChg>
      </pc:sldChg>
      <pc:sldChg chg="addSp delSp modSp add mod">
        <pc:chgData name="이 대은" userId="1ba6ee5b3b796c7a" providerId="LiveId" clId="{B06FDE1C-CED0-42C3-BA6F-988DC5EB33A5}" dt="2023-04-29T17:07:30.766" v="541"/>
        <pc:sldMkLst>
          <pc:docMk/>
          <pc:sldMk cId="135597074" sldId="317"/>
        </pc:sldMkLst>
        <pc:spChg chg="mod">
          <ac:chgData name="이 대은" userId="1ba6ee5b3b796c7a" providerId="LiveId" clId="{B06FDE1C-CED0-42C3-BA6F-988DC5EB33A5}" dt="2023-04-29T17:07:03.364" v="539" actId="207"/>
          <ac:spMkLst>
            <pc:docMk/>
            <pc:sldMk cId="135597074" sldId="317"/>
            <ac:spMk id="2" creationId="{5BA822E1-1B3F-0410-7A86-61AB9566BA0B}"/>
          </ac:spMkLst>
        </pc:spChg>
        <pc:picChg chg="del">
          <ac:chgData name="이 대은" userId="1ba6ee5b3b796c7a" providerId="LiveId" clId="{B06FDE1C-CED0-42C3-BA6F-988DC5EB33A5}" dt="2023-04-29T17:01:49.715" v="272" actId="478"/>
          <ac:picMkLst>
            <pc:docMk/>
            <pc:sldMk cId="135597074" sldId="317"/>
            <ac:picMk id="3" creationId="{E3A3A8D9-6705-F19B-3EBB-C0B65E783F2C}"/>
          </ac:picMkLst>
        </pc:picChg>
        <pc:picChg chg="add mod">
          <ac:chgData name="이 대은" userId="1ba6ee5b3b796c7a" providerId="LiveId" clId="{B06FDE1C-CED0-42C3-BA6F-988DC5EB33A5}" dt="2023-04-29T17:02:18.928" v="280" actId="1076"/>
          <ac:picMkLst>
            <pc:docMk/>
            <pc:sldMk cId="135597074" sldId="317"/>
            <ac:picMk id="4" creationId="{48471853-D104-70EB-844B-2FED907FCCDF}"/>
          </ac:picMkLst>
        </pc:picChg>
        <pc:picChg chg="add del mod">
          <ac:chgData name="이 대은" userId="1ba6ee5b3b796c7a" providerId="LiveId" clId="{B06FDE1C-CED0-42C3-BA6F-988DC5EB33A5}" dt="2023-04-29T17:07:30.766" v="541"/>
          <ac:picMkLst>
            <pc:docMk/>
            <pc:sldMk cId="135597074" sldId="317"/>
            <ac:picMk id="5" creationId="{8B876BB8-65BF-55CD-1089-1AD8B327CF79}"/>
          </ac:picMkLst>
        </pc:picChg>
      </pc:sldChg>
      <pc:sldChg chg="addSp delSp modSp add mod">
        <pc:chgData name="이 대은" userId="1ba6ee5b3b796c7a" providerId="LiveId" clId="{B06FDE1C-CED0-42C3-BA6F-988DC5EB33A5}" dt="2023-04-29T17:29:41.478" v="1925" actId="113"/>
        <pc:sldMkLst>
          <pc:docMk/>
          <pc:sldMk cId="4135338076" sldId="318"/>
        </pc:sldMkLst>
        <pc:spChg chg="mod">
          <ac:chgData name="이 대은" userId="1ba6ee5b3b796c7a" providerId="LiveId" clId="{B06FDE1C-CED0-42C3-BA6F-988DC5EB33A5}" dt="2023-04-29T17:29:41.478" v="1925" actId="113"/>
          <ac:spMkLst>
            <pc:docMk/>
            <pc:sldMk cId="4135338076" sldId="318"/>
            <ac:spMk id="2" creationId="{5BA822E1-1B3F-0410-7A86-61AB9566BA0B}"/>
          </ac:spMkLst>
        </pc:spChg>
        <pc:spChg chg="add del mod">
          <ac:chgData name="이 대은" userId="1ba6ee5b3b796c7a" providerId="LiveId" clId="{B06FDE1C-CED0-42C3-BA6F-988DC5EB33A5}" dt="2023-04-29T17:25:47.735" v="1775"/>
          <ac:spMkLst>
            <pc:docMk/>
            <pc:sldMk cId="4135338076" sldId="318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5:07.984" v="1764"/>
          <ac:spMkLst>
            <pc:docMk/>
            <pc:sldMk cId="4135338076" sldId="318"/>
            <ac:spMk id="5" creationId="{9F15BA9B-41FF-AB06-A7FB-673DA0E88B15}"/>
          </ac:spMkLst>
        </pc:spChg>
        <pc:spChg chg="add del mod">
          <ac:chgData name="이 대은" userId="1ba6ee5b3b796c7a" providerId="LiveId" clId="{B06FDE1C-CED0-42C3-BA6F-988DC5EB33A5}" dt="2023-04-29T17:24:58.377" v="1759"/>
          <ac:spMkLst>
            <pc:docMk/>
            <pc:sldMk cId="4135338076" sldId="318"/>
            <ac:spMk id="6" creationId="{19A9093B-89E6-3703-9E42-18561F5DFFEB}"/>
          </ac:spMkLst>
        </pc:spChg>
        <pc:spChg chg="add del mod">
          <ac:chgData name="이 대은" userId="1ba6ee5b3b796c7a" providerId="LiveId" clId="{B06FDE1C-CED0-42C3-BA6F-988DC5EB33A5}" dt="2023-04-29T17:24:57.891" v="1758"/>
          <ac:spMkLst>
            <pc:docMk/>
            <pc:sldMk cId="4135338076" sldId="318"/>
            <ac:spMk id="7" creationId="{8E2DCB8A-E9B0-CAE6-C028-34F15951EB13}"/>
          </ac:spMkLst>
        </pc:spChg>
        <pc:spChg chg="add del mod">
          <ac:chgData name="이 대은" userId="1ba6ee5b3b796c7a" providerId="LiveId" clId="{B06FDE1C-CED0-42C3-BA6F-988DC5EB33A5}" dt="2023-04-29T17:24:57.607" v="1757"/>
          <ac:spMkLst>
            <pc:docMk/>
            <pc:sldMk cId="4135338076" sldId="318"/>
            <ac:spMk id="8" creationId="{AA47D612-7D18-7BE6-3BC9-B5CE4641A559}"/>
          </ac:spMkLst>
        </pc:spChg>
        <pc:spChg chg="add del mod">
          <ac:chgData name="이 대은" userId="1ba6ee5b3b796c7a" providerId="LiveId" clId="{B06FDE1C-CED0-42C3-BA6F-988DC5EB33A5}" dt="2023-04-29T17:25:04.507" v="1762"/>
          <ac:spMkLst>
            <pc:docMk/>
            <pc:sldMk cId="4135338076" sldId="318"/>
            <ac:spMk id="9" creationId="{06AABF97-AEF6-66D7-977C-8A2058EB3975}"/>
          </ac:spMkLst>
        </pc:spChg>
        <pc:picChg chg="del">
          <ac:chgData name="이 대은" userId="1ba6ee5b3b796c7a" providerId="LiveId" clId="{B06FDE1C-CED0-42C3-BA6F-988DC5EB33A5}" dt="2023-04-29T17:07:37.144" v="543" actId="478"/>
          <ac:picMkLst>
            <pc:docMk/>
            <pc:sldMk cId="4135338076" sldId="318"/>
            <ac:picMk id="4" creationId="{48471853-D104-70EB-844B-2FED907FCCDF}"/>
          </ac:picMkLst>
        </pc:picChg>
        <pc:picChg chg="add mod">
          <ac:chgData name="이 대은" userId="1ba6ee5b3b796c7a" providerId="LiveId" clId="{B06FDE1C-CED0-42C3-BA6F-988DC5EB33A5}" dt="2023-04-29T17:08:17.451" v="550" actId="1076"/>
          <ac:picMkLst>
            <pc:docMk/>
            <pc:sldMk cId="4135338076" sldId="318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58:39.943" v="2466" actId="1076"/>
        <pc:sldMkLst>
          <pc:docMk/>
          <pc:sldMk cId="3960565004" sldId="319"/>
        </pc:sldMkLst>
        <pc:spChg chg="mod">
          <ac:chgData name="이 대은" userId="1ba6ee5b3b796c7a" providerId="LiveId" clId="{B06FDE1C-CED0-42C3-BA6F-988DC5EB33A5}" dt="2023-04-29T17:27:25.789" v="1880" actId="403"/>
          <ac:spMkLst>
            <pc:docMk/>
            <pc:sldMk cId="3960565004" sldId="319"/>
            <ac:spMk id="2" creationId="{5BA822E1-1B3F-0410-7A86-61AB9566BA0B}"/>
          </ac:spMkLst>
        </pc:spChg>
        <pc:spChg chg="add del">
          <ac:chgData name="이 대은" userId="1ba6ee5b3b796c7a" providerId="LiveId" clId="{B06FDE1C-CED0-42C3-BA6F-988DC5EB33A5}" dt="2023-04-29T17:25:52.478" v="1776" actId="478"/>
          <ac:spMkLst>
            <pc:docMk/>
            <pc:sldMk cId="3960565004" sldId="319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3:54.858" v="1750"/>
          <ac:spMkLst>
            <pc:docMk/>
            <pc:sldMk cId="3960565004" sldId="319"/>
            <ac:spMk id="5" creationId="{B8E8F4FA-F92D-13EC-3030-3C1EB666A42F}"/>
          </ac:spMkLst>
        </pc:spChg>
        <pc:spChg chg="add mod">
          <ac:chgData name="이 대은" userId="1ba6ee5b3b796c7a" providerId="LiveId" clId="{B06FDE1C-CED0-42C3-BA6F-988DC5EB33A5}" dt="2023-04-29T17:25:52.817" v="1777"/>
          <ac:spMkLst>
            <pc:docMk/>
            <pc:sldMk cId="3960565004" sldId="319"/>
            <ac:spMk id="6" creationId="{2C2E27E8-232A-FEDE-B0E8-83395E318A09}"/>
          </ac:spMkLst>
        </pc:spChg>
        <pc:spChg chg="mod">
          <ac:chgData name="이 대은" userId="1ba6ee5b3b796c7a" providerId="LiveId" clId="{B06FDE1C-CED0-42C3-BA6F-988DC5EB33A5}" dt="2023-04-29T17:28:00.814" v="1895"/>
          <ac:spMkLst>
            <pc:docMk/>
            <pc:sldMk cId="3960565004" sldId="319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58:39.943" v="2466" actId="1076"/>
          <ac:picMkLst>
            <pc:docMk/>
            <pc:sldMk cId="3960565004" sldId="319"/>
            <ac:picMk id="4" creationId="{2BDFD79A-8FAC-440A-7D12-F221BEAE02D2}"/>
          </ac:picMkLst>
        </pc:picChg>
        <pc:picChg chg="del mod">
          <ac:chgData name="이 대은" userId="1ba6ee5b3b796c7a" providerId="LiveId" clId="{B06FDE1C-CED0-42C3-BA6F-988DC5EB33A5}" dt="2023-04-29T17:20:00.593" v="1630" actId="478"/>
          <ac:picMkLst>
            <pc:docMk/>
            <pc:sldMk cId="3960565004" sldId="319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44:13.086" v="2212" actId="1076"/>
        <pc:sldMkLst>
          <pc:docMk/>
          <pc:sldMk cId="4056306835" sldId="320"/>
        </pc:sldMkLst>
        <pc:spChg chg="del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2" creationId="{5BA822E1-1B3F-0410-7A86-61AB9566BA0B}"/>
          </ac:spMkLst>
        </pc:spChg>
        <pc:spChg chg="add mod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5" creationId="{18EDA2F8-C6A1-4562-2F06-BEAFE6903EAA}"/>
          </ac:spMkLst>
        </pc:spChg>
        <pc:spChg chg="add del">
          <ac:chgData name="이 대은" userId="1ba6ee5b3b796c7a" providerId="LiveId" clId="{B06FDE1C-CED0-42C3-BA6F-988DC5EB33A5}" dt="2023-04-29T17:43:40.362" v="2203"/>
          <ac:spMkLst>
            <pc:docMk/>
            <pc:sldMk cId="4056306835" sldId="320"/>
            <ac:spMk id="8" creationId="{DF484C15-DC0D-EE8A-35C3-648BFE1B931B}"/>
          </ac:spMkLst>
        </pc:spChg>
        <pc:spChg chg="add del">
          <ac:chgData name="이 대은" userId="1ba6ee5b3b796c7a" providerId="LiveId" clId="{B06FDE1C-CED0-42C3-BA6F-988DC5EB33A5}" dt="2023-04-29T17:43:43.832" v="2205"/>
          <ac:spMkLst>
            <pc:docMk/>
            <pc:sldMk cId="4056306835" sldId="320"/>
            <ac:spMk id="9" creationId="{C94A48F5-8E1F-0910-FC97-A82460D7F4DE}"/>
          </ac:spMkLst>
        </pc:spChg>
        <pc:spChg chg="mod">
          <ac:chgData name="이 대은" userId="1ba6ee5b3b796c7a" providerId="LiveId" clId="{B06FDE1C-CED0-42C3-BA6F-988DC5EB33A5}" dt="2023-04-29T17:28:11.091" v="1914"/>
          <ac:spMkLst>
            <pc:docMk/>
            <pc:sldMk cId="4056306835" sldId="320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28:22.066" v="1916" actId="478"/>
          <ac:picMkLst>
            <pc:docMk/>
            <pc:sldMk cId="4056306835" sldId="320"/>
            <ac:picMk id="4" creationId="{2BDFD79A-8FAC-440A-7D12-F221BEAE02D2}"/>
          </ac:picMkLst>
        </pc:picChg>
        <pc:picChg chg="add del mod">
          <ac:chgData name="이 대은" userId="1ba6ee5b3b796c7a" providerId="LiveId" clId="{B06FDE1C-CED0-42C3-BA6F-988DC5EB33A5}" dt="2023-04-29T17:43:36.852" v="2201" actId="478"/>
          <ac:picMkLst>
            <pc:docMk/>
            <pc:sldMk cId="4056306835" sldId="320"/>
            <ac:picMk id="7" creationId="{F4FA9614-BE45-A83A-14F4-5C10996D50E1}"/>
          </ac:picMkLst>
        </pc:picChg>
        <pc:picChg chg="add mod">
          <ac:chgData name="이 대은" userId="1ba6ee5b3b796c7a" providerId="LiveId" clId="{B06FDE1C-CED0-42C3-BA6F-988DC5EB33A5}" dt="2023-04-29T17:44:13.086" v="2212" actId="1076"/>
          <ac:picMkLst>
            <pc:docMk/>
            <pc:sldMk cId="4056306835" sldId="320"/>
            <ac:picMk id="11" creationId="{533371A4-3089-5B59-3ED4-16DABEC8D815}"/>
          </ac:picMkLst>
        </pc:picChg>
      </pc:sldChg>
      <pc:sldChg chg="addSp delSp modSp add mod">
        <pc:chgData name="이 대은" userId="1ba6ee5b3b796c7a" providerId="LiveId" clId="{B06FDE1C-CED0-42C3-BA6F-988DC5EB33A5}" dt="2023-04-29T17:42:00.716" v="2152"/>
        <pc:sldMkLst>
          <pc:docMk/>
          <pc:sldMk cId="2856098057" sldId="321"/>
        </pc:sldMkLst>
        <pc:spChg chg="add mod">
          <ac:chgData name="이 대은" userId="1ba6ee5b3b796c7a" providerId="LiveId" clId="{B06FDE1C-CED0-42C3-BA6F-988DC5EB33A5}" dt="2023-04-29T17:39:01.624" v="2091" actId="20577"/>
          <ac:spMkLst>
            <pc:docMk/>
            <pc:sldMk cId="2856098057" sldId="321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30:49.455" v="2025" actId="478"/>
          <ac:spMkLst>
            <pc:docMk/>
            <pc:sldMk cId="2856098057" sldId="321"/>
            <ac:spMk id="5" creationId="{18EDA2F8-C6A1-4562-2F06-BEAFE6903EAA}"/>
          </ac:spMkLst>
        </pc:spChg>
        <pc:spChg chg="del">
          <ac:chgData name="이 대은" userId="1ba6ee5b3b796c7a" providerId="LiveId" clId="{B06FDE1C-CED0-42C3-BA6F-988DC5EB33A5}" dt="2023-04-29T17:30:58.494" v="2027" actId="478"/>
          <ac:spMkLst>
            <pc:docMk/>
            <pc:sldMk cId="2856098057" sldId="321"/>
            <ac:spMk id="6" creationId="{2C2E27E8-232A-FEDE-B0E8-83395E318A09}"/>
          </ac:spMkLst>
        </pc:spChg>
        <pc:spChg chg="add mod">
          <ac:chgData name="이 대은" userId="1ba6ee5b3b796c7a" providerId="LiveId" clId="{B06FDE1C-CED0-42C3-BA6F-988DC5EB33A5}" dt="2023-04-29T17:39:41.572" v="2137" actId="1076"/>
          <ac:spMkLst>
            <pc:docMk/>
            <pc:sldMk cId="2856098057" sldId="321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00.716" v="2152"/>
          <ac:spMkLst>
            <pc:docMk/>
            <pc:sldMk cId="2856098057" sldId="321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31:16.224" v="2032" actId="1076"/>
          <ac:picMkLst>
            <pc:docMk/>
            <pc:sldMk cId="2856098057" sldId="321"/>
            <ac:picMk id="2" creationId="{DCCDD92F-A832-45EF-54D6-22BF10366F8A}"/>
          </ac:picMkLst>
        </pc:picChg>
        <pc:picChg chg="add mod">
          <ac:chgData name="이 대은" userId="1ba6ee5b3b796c7a" providerId="LiveId" clId="{B06FDE1C-CED0-42C3-BA6F-988DC5EB33A5}" dt="2023-04-29T17:39:15.354" v="2095" actId="1076"/>
          <ac:picMkLst>
            <pc:docMk/>
            <pc:sldMk cId="2856098057" sldId="321"/>
            <ac:picMk id="4" creationId="{E08A7412-700A-EC93-97BF-7C39E0B42FAB}"/>
          </ac:picMkLst>
        </pc:picChg>
        <pc:picChg chg="del mod">
          <ac:chgData name="이 대은" userId="1ba6ee5b3b796c7a" providerId="LiveId" clId="{B06FDE1C-CED0-42C3-BA6F-988DC5EB33A5}" dt="2023-04-29T17:30:43.501" v="2024" actId="478"/>
          <ac:picMkLst>
            <pc:docMk/>
            <pc:sldMk cId="2856098057" sldId="321"/>
            <ac:picMk id="7" creationId="{F4FA9614-BE45-A83A-14F4-5C10996D50E1}"/>
          </ac:picMkLst>
        </pc:picChg>
      </pc:sldChg>
      <pc:sldChg chg="addSp delSp modSp add mod">
        <pc:chgData name="이 대은" userId="1ba6ee5b3b796c7a" providerId="LiveId" clId="{B06FDE1C-CED0-42C3-BA6F-988DC5EB33A5}" dt="2023-04-29T18:01:11.543" v="2594" actId="404"/>
        <pc:sldMkLst>
          <pc:docMk/>
          <pc:sldMk cId="4237369932" sldId="322"/>
        </pc:sldMkLst>
        <pc:spChg chg="mod">
          <ac:chgData name="이 대은" userId="1ba6ee5b3b796c7a" providerId="LiveId" clId="{B06FDE1C-CED0-42C3-BA6F-988DC5EB33A5}" dt="2023-04-29T18:01:11.543" v="2594" actId="404"/>
          <ac:spMkLst>
            <pc:docMk/>
            <pc:sldMk cId="4237369932" sldId="322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44:40.211" v="2216" actId="478"/>
          <ac:spMkLst>
            <pc:docMk/>
            <pc:sldMk cId="4237369932" sldId="322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17.231" v="2199" actId="20577"/>
          <ac:spMkLst>
            <pc:docMk/>
            <pc:sldMk cId="4237369932" sldId="322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4:32.021" v="2213" actId="478"/>
          <ac:picMkLst>
            <pc:docMk/>
            <pc:sldMk cId="4237369932" sldId="322"/>
            <ac:picMk id="2" creationId="{DCCDD92F-A832-45EF-54D6-22BF10366F8A}"/>
          </ac:picMkLst>
        </pc:picChg>
        <pc:picChg chg="del">
          <ac:chgData name="이 대은" userId="1ba6ee5b3b796c7a" providerId="LiveId" clId="{B06FDE1C-CED0-42C3-BA6F-988DC5EB33A5}" dt="2023-04-29T17:44:39.478" v="2215" actId="478"/>
          <ac:picMkLst>
            <pc:docMk/>
            <pc:sldMk cId="4237369932" sldId="322"/>
            <ac:picMk id="4" creationId="{E08A7412-700A-EC93-97BF-7C39E0B42FAB}"/>
          </ac:picMkLst>
        </pc:picChg>
        <pc:picChg chg="add mod modCrop">
          <ac:chgData name="이 대은" userId="1ba6ee5b3b796c7a" providerId="LiveId" clId="{B06FDE1C-CED0-42C3-BA6F-988DC5EB33A5}" dt="2023-04-29T17:44:58.146" v="2223" actId="14100"/>
          <ac:picMkLst>
            <pc:docMk/>
            <pc:sldMk cId="4237369932" sldId="322"/>
            <ac:picMk id="5" creationId="{C948FA93-4B1A-949F-507A-7F67620824A6}"/>
          </ac:picMkLst>
        </pc:picChg>
        <pc:picChg chg="add del mod">
          <ac:chgData name="이 대은" userId="1ba6ee5b3b796c7a" providerId="LiveId" clId="{B06FDE1C-CED0-42C3-BA6F-988DC5EB33A5}" dt="2023-04-29T17:46:07.894" v="2324"/>
          <ac:picMkLst>
            <pc:docMk/>
            <pc:sldMk cId="4237369932" sldId="322"/>
            <ac:picMk id="6" creationId="{7E026092-FFAF-922F-3A3C-1168BABEC8CA}"/>
          </ac:picMkLst>
        </pc:picChg>
      </pc:sldChg>
      <pc:sldChg chg="addSp delSp modSp add mod">
        <pc:chgData name="이 대은" userId="1ba6ee5b3b796c7a" providerId="LiveId" clId="{B06FDE1C-CED0-42C3-BA6F-988DC5EB33A5}" dt="2023-04-29T17:50:50.951" v="2410" actId="22"/>
        <pc:sldMkLst>
          <pc:docMk/>
          <pc:sldMk cId="189108032" sldId="323"/>
        </pc:sldMkLst>
        <pc:spChg chg="del">
          <ac:chgData name="이 대은" userId="1ba6ee5b3b796c7a" providerId="LiveId" clId="{B06FDE1C-CED0-42C3-BA6F-988DC5EB33A5}" dt="2023-04-29T17:46:25.907" v="2362" actId="478"/>
          <ac:spMkLst>
            <pc:docMk/>
            <pc:sldMk cId="189108032" sldId="323"/>
            <ac:spMk id="3" creationId="{C5A1AF46-679D-86AF-002E-17BF057631BF}"/>
          </ac:spMkLst>
        </pc:spChg>
        <pc:spChg chg="add del mod">
          <ac:chgData name="이 대은" userId="1ba6ee5b3b796c7a" providerId="LiveId" clId="{B06FDE1C-CED0-42C3-BA6F-988DC5EB33A5}" dt="2023-04-29T17:46:38.271" v="2363" actId="478"/>
          <ac:spMkLst>
            <pc:docMk/>
            <pc:sldMk cId="189108032" sldId="323"/>
            <ac:spMk id="4" creationId="{DC35EB9E-0A40-BC3B-83C9-310B2B51983D}"/>
          </ac:spMkLst>
        </pc:spChg>
        <pc:spChg chg="add mod">
          <ac:chgData name="이 대은" userId="1ba6ee5b3b796c7a" providerId="LiveId" clId="{B06FDE1C-CED0-42C3-BA6F-988DC5EB33A5}" dt="2023-04-29T17:50:13.563" v="2407" actId="20577"/>
          <ac:spMkLst>
            <pc:docMk/>
            <pc:sldMk cId="189108032" sldId="323"/>
            <ac:spMk id="7" creationId="{073280C3-B80C-A232-83C2-D9FB3A94160D}"/>
          </ac:spMkLst>
        </pc:spChg>
        <pc:spChg chg="add del">
          <ac:chgData name="이 대은" userId="1ba6ee5b3b796c7a" providerId="LiveId" clId="{B06FDE1C-CED0-42C3-BA6F-988DC5EB33A5}" dt="2023-04-29T17:50:50.951" v="2410" actId="22"/>
          <ac:spMkLst>
            <pc:docMk/>
            <pc:sldMk cId="189108032" sldId="323"/>
            <ac:spMk id="9" creationId="{6969097B-FE71-F9C3-DC9C-EAC8D983E03A}"/>
          </ac:spMkLst>
        </pc:spChg>
        <pc:spChg chg="mod">
          <ac:chgData name="이 대은" userId="1ba6ee5b3b796c7a" providerId="LiveId" clId="{B06FDE1C-CED0-42C3-BA6F-988DC5EB33A5}" dt="2023-04-29T17:46:21.013" v="2360"/>
          <ac:spMkLst>
            <pc:docMk/>
            <pc:sldMk cId="189108032" sldId="323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6:23.476" v="2361" actId="478"/>
          <ac:picMkLst>
            <pc:docMk/>
            <pc:sldMk cId="189108032" sldId="323"/>
            <ac:picMk id="5" creationId="{C948FA93-4B1A-949F-507A-7F67620824A6}"/>
          </ac:picMkLst>
        </pc:picChg>
        <pc:picChg chg="add mod">
          <ac:chgData name="이 대은" userId="1ba6ee5b3b796c7a" providerId="LiveId" clId="{B06FDE1C-CED0-42C3-BA6F-988DC5EB33A5}" dt="2023-04-29T17:50:32.572" v="2408" actId="1076"/>
          <ac:picMkLst>
            <pc:docMk/>
            <pc:sldMk cId="189108032" sldId="323"/>
            <ac:picMk id="6" creationId="{1B98E861-E885-52EF-89C4-A15EE1752860}"/>
          </ac:picMkLst>
        </pc:picChg>
      </pc:sldChg>
      <pc:sldChg chg="addSp delSp modSp add mod">
        <pc:chgData name="이 대은" userId="1ba6ee5b3b796c7a" providerId="LiveId" clId="{B06FDE1C-CED0-42C3-BA6F-988DC5EB33A5}" dt="2023-04-29T17:57:01.523" v="2444" actId="113"/>
        <pc:sldMkLst>
          <pc:docMk/>
          <pc:sldMk cId="2333681605" sldId="324"/>
        </pc:sldMkLst>
        <pc:spChg chg="mod">
          <ac:chgData name="이 대은" userId="1ba6ee5b3b796c7a" providerId="LiveId" clId="{B06FDE1C-CED0-42C3-BA6F-988DC5EB33A5}" dt="2023-04-29T17:57:01.523" v="2444" actId="113"/>
          <ac:spMkLst>
            <pc:docMk/>
            <pc:sldMk cId="2333681605" sldId="324"/>
            <ac:spMk id="7" creationId="{073280C3-B80C-A232-83C2-D9FB3A94160D}"/>
          </ac:spMkLst>
        </pc:spChg>
        <pc:picChg chg="add mod">
          <ac:chgData name="이 대은" userId="1ba6ee5b3b796c7a" providerId="LiveId" clId="{B06FDE1C-CED0-42C3-BA6F-988DC5EB33A5}" dt="2023-04-29T17:51:11.670" v="2418" actId="1076"/>
          <ac:picMkLst>
            <pc:docMk/>
            <pc:sldMk cId="2333681605" sldId="324"/>
            <ac:picMk id="2" creationId="{04D5F936-44C5-052E-D474-D10C02FF48C6}"/>
          </ac:picMkLst>
        </pc:picChg>
        <pc:picChg chg="del">
          <ac:chgData name="이 대은" userId="1ba6ee5b3b796c7a" providerId="LiveId" clId="{B06FDE1C-CED0-42C3-BA6F-988DC5EB33A5}" dt="2023-04-29T17:50:55.663" v="2412" actId="478"/>
          <ac:picMkLst>
            <pc:docMk/>
            <pc:sldMk cId="2333681605" sldId="324"/>
            <ac:picMk id="6" creationId="{1B98E861-E885-52EF-89C4-A15EE1752860}"/>
          </ac:picMkLst>
        </pc:pic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488239894" sldId="324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1569357091" sldId="325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34770261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70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0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2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77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089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11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104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254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86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84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8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435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288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485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4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667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121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058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74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848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05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84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476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525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968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000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053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121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960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7522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04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779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0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860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586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316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965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7626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757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637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237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52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087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0423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317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328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52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4953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333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321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403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32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17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496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826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496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7440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630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21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42026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1035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90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7934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69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5320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120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894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9801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2767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1321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1249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3638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318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6931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64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6488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4073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83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6387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2791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958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2332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3925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7815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4900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8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9260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2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84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66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5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73" r:id="rId6"/>
    <p:sldLayoutId id="2147483675" r:id="rId7"/>
    <p:sldLayoutId id="2147483684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817260" y="1147948"/>
            <a:ext cx="546991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/>
              <a:t>7</a:t>
            </a:r>
            <a:r>
              <a:rPr lang="ko-KR" altLang="en-US" sz="4400" b="1" dirty="0"/>
              <a:t>주차 </a:t>
            </a:r>
            <a:r>
              <a:rPr lang="ko-KR" altLang="en-US" sz="4400" b="1" dirty="0" err="1"/>
              <a:t>튜터링</a:t>
            </a:r>
            <a:endParaRPr sz="4400" b="1"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97F2E-4542-58B0-CA73-AE2838D862C0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351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7ACBA-DD29-2899-4BAB-5A3E6965FF66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690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4B5D6-2FB8-F47D-9249-19A76A69A99E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996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DA887-AB4D-A2C3-E3F8-F27FF29A7AF0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714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26C44-27B8-6AD0-F6D4-98D5058F9D2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93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697A1-AB73-5A50-4AB4-C3AB6A615957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360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4A6C0-C909-E1DA-5E75-ABDB0EB9B0E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08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88BB1-EACD-080C-9B29-2D0DD5306276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293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CDD63-3F10-7090-0B32-A172B546FA67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875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820F5-8A50-AB81-2B2F-AA998B7A8D9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664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623508" y="1960080"/>
            <a:ext cx="5706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b="1" dirty="0"/>
              <a:t>연결리스트</a:t>
            </a:r>
            <a:br>
              <a:rPr lang="en-US" altLang="ko-KR" sz="4400" b="1" dirty="0"/>
            </a:br>
            <a:r>
              <a:rPr lang="ko-KR" altLang="en-US" sz="4400" b="1" dirty="0"/>
              <a:t>실습 코드</a:t>
            </a:r>
            <a:br>
              <a:rPr lang="en-US" altLang="ko-KR" sz="4400" b="1" dirty="0"/>
            </a:br>
            <a:r>
              <a:rPr lang="ko-KR" altLang="en-US" sz="4400" b="1" dirty="0"/>
              <a:t>그림으로 설명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98A1E6D-E4F7-1633-403A-581EFB580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59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8E77B-E82B-9760-00B8-A0FACC60D9DE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678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94F89-8532-F482-F870-295783A58D5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176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404A-B9ED-678E-EF67-62B0BA4860A6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4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58D6B-33E0-BF1C-78F1-4AF43436E5D4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9330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67942-3836-A824-26A9-C32A7ED0ACAF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022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842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56473-7C87-423E-2434-A18AB11A13E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386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6B2AD-64B4-16F5-6E97-92B718F5C54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681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4BB24-4209-8BB9-EFE2-1AB380553BA3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4871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64CA1-72B8-9757-8887-A46EEB3F9F4C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838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EFFB2-7F75-F73C-ACE9-6564CAFF46B6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025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3"/>
                </a:solidFill>
              </a:rPr>
              <a:t>목차</a:t>
            </a:r>
            <a:endParaRPr sz="3600" b="1" dirty="0">
              <a:solidFill>
                <a:schemeClr val="accent3"/>
              </a:solidFill>
            </a:endParaRPr>
          </a:p>
        </p:txBody>
      </p:sp>
      <p:sp>
        <p:nvSpPr>
          <p:cNvPr id="3" name="Google Shape;3587;p77">
            <a:extLst>
              <a:ext uri="{FF2B5EF4-FFF2-40B4-BE49-F238E27FC236}">
                <a16:creationId xmlns:a16="http://schemas.microsoft.com/office/drawing/2014/main" id="{B68419B7-142E-7CD1-E789-AB557F08E1AD}"/>
              </a:ext>
            </a:extLst>
          </p:cNvPr>
          <p:cNvSpPr txBox="1">
            <a:spLocks/>
          </p:cNvSpPr>
          <p:nvPr/>
        </p:nvSpPr>
        <p:spPr>
          <a:xfrm>
            <a:off x="1201500" y="1418114"/>
            <a:ext cx="682998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b="1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코드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그림으로 설명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B2338-B5D1-C6F3-7551-471A00586C2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187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CE355-D0F7-89D2-5A81-428E8F1DAFE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7058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B284F-97F6-3D0C-E0F9-5A463E52845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7069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922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B5756-C764-AAE4-6CCB-64B380362774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414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20127-0065-0656-746A-F84EAFBE9A5B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9661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546FA-0701-4FCE-F3DC-5D74123CFAD2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053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780E5-20AA-0476-9587-9F69A8139349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274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09E2C-1E3E-F669-F2C0-8C4BE65E8EF3}"/>
              </a:ext>
            </a:extLst>
          </p:cNvPr>
          <p:cNvSpPr txBox="1"/>
          <p:nvPr/>
        </p:nvSpPr>
        <p:spPr>
          <a:xfrm>
            <a:off x="119576" y="196790"/>
            <a:ext cx="48282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73960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F0733-6A05-3762-FC9F-83139016674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740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922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5F419-95CB-EE20-9BAD-C1EA145CDCB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45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전체 코드</a:t>
            </a:r>
          </a:p>
        </p:txBody>
      </p:sp>
      <p:pic>
        <p:nvPicPr>
          <p:cNvPr id="5" name="그림 4" descr="텍스트, 스크린샷, 친필, 폰트이(가) 표시된 사진&#10;&#10;자동 생성된 설명">
            <a:extLst>
              <a:ext uri="{FF2B5EF4-FFF2-40B4-BE49-F238E27FC236}">
                <a16:creationId xmlns:a16="http://schemas.microsoft.com/office/drawing/2014/main" id="{250FD594-4F28-85CE-E8A6-4A93F77D6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" b="10848"/>
          <a:stretch/>
        </p:blipFill>
        <p:spPr>
          <a:xfrm>
            <a:off x="685161" y="1078861"/>
            <a:ext cx="7773039" cy="37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9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0915F-B623-612E-53DB-47CFAA98E64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7674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C2CCC-75AB-4A22-CF79-F04DD897A9C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662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FE5D9-3C62-5AE1-2B16-E182BE586CE3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822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B371C-0AFD-A85A-9CFB-B0E191C59E32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169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EE97-DF4C-C0B3-B57C-FFA9CEDAA0F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0184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A62F9-649D-40A7-65E2-C742FFDE89C9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826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20902-33E3-8FA9-5F75-52EF528D95CC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175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663F7-7453-AB10-8648-80DCC8BE573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8118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97A65-91F1-0DBF-EB01-9E4FAFDFAA3B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1331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EC1CE-22D8-5F88-BE9F-E6903BA77D3A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041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788A6-A14D-AE75-E3CC-997749D0B4A6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021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8ACE7-C99A-6C48-36F4-59C730566AD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7676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21A35-55BD-887B-1560-CF2D19930354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2987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275D6-0EFF-C7AC-7044-53C3D0238A6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1979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9EC41-18A9-DB37-92AC-417B939BB41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9177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26E9C-ED66-2D9F-D05E-EDFE9311DC6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4908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4879D-4790-74B7-53F7-FAA825DAC3BB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4610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E47B8-A87C-8BBB-240C-45000174F5A9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1939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09261-041B-6D3E-F381-A386AE03464F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3377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16AFC-D352-22C2-22A3-7F527B9E8EE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4258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3F75-CCC3-7FB3-A606-368DCB0E8D8B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57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46223-F483-E2EF-8698-1E88310760F3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663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FE855-8EDD-4BEE-B96B-B06C718D318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3173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B21CF-11EA-677B-ADA5-38D5ED290A9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98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E106-6F21-EEF1-5C4A-46EE0312021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2677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EDD08-55AF-7C82-5054-306F8F3691E4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789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8DAB8-26B4-440B-A8A9-5152AAA40BD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5405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6FAD0-7BDA-A5B6-4A8F-44301EED3A1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9223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AAA1D-E215-D36F-5997-C22CE66E191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6778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0AFF-040A-B01A-8290-5C34BC55D642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9319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4B472-9B5A-C847-35EC-94E14201DAC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5596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BFC32-69BF-7C3B-1FCB-386A5B25E3B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60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1F464-43B8-D367-0D7B-428000C6AB9A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0469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02E-CBC2-4814-7F09-153A47591BA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1210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98110-D2AB-61FC-AFD2-DF5F08D04B0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7902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1064E-B6A9-3642-4CA9-3FE108DAD99A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6999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32E2F-A0A8-67F9-BC9C-D4C864BED97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69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060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E7874-E92F-CAAC-E2A4-8274EC160133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105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4505B-6BF3-4C1A-45AB-8B5DD3D1E53D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2437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C3EFF-A3F3-3DDB-AA51-90BC603DAE6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3364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95823-5770-1C13-BAF0-4436CCAC64E9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1933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0F587-9E15-9729-E7A0-DE36BD60716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1147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B3128-219E-5B7D-549B-B07EC3050CF3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577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8104C-8D27-C56A-4EFF-36070F3FBC8D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8629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DF360-341A-276A-F438-9902A8B031D6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5024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1475A-0802-8C25-E2BE-520DE2B025A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0833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A7900-E317-AFB3-B392-CEC5F90E9EFA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78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0069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3CBCE-1A54-0226-1D5E-4454FA01D545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79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8362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15332-691A-2DC5-956D-7FAE285C5932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80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9550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76FEF-758E-82DE-6B64-046E5C9258D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831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7E91C-2FCC-66C1-CEE4-BB9A4428026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12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B0C89-F267-FB79-230E-525FDD77643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2775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7BA6C-A5E4-E060-D423-1DE3BFE570E8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4297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34DE4-BD6D-794A-0945-F1B36DA36BDF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75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4031E-1F7B-3869-20EB-328B5A365767}"/>
              </a:ext>
            </a:extLst>
          </p:cNvPr>
          <p:cNvSpPr txBox="1"/>
          <p:nvPr/>
        </p:nvSpPr>
        <p:spPr>
          <a:xfrm>
            <a:off x="194116" y="196790"/>
            <a:ext cx="3337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797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231BC-F90D-7A94-8EB7-74C5B316E070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86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1427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FFF9F-9391-5362-F184-E1AEC3DCB8B0}"/>
              </a:ext>
            </a:extLst>
          </p:cNvPr>
          <p:cNvSpPr/>
          <p:nvPr/>
        </p:nvSpPr>
        <p:spPr>
          <a:xfrm>
            <a:off x="1054100" y="596900"/>
            <a:ext cx="7264400" cy="454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그림으로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2EDC3-026B-B699-A7B6-1B7EC480B791}"/>
              </a:ext>
            </a:extLst>
          </p:cNvPr>
          <p:cNvSpPr txBox="1"/>
          <p:nvPr/>
        </p:nvSpPr>
        <p:spPr>
          <a:xfrm>
            <a:off x="119576" y="196790"/>
            <a:ext cx="482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87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3231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279</Words>
  <Application>Microsoft Office PowerPoint</Application>
  <PresentationFormat>화면 슬라이드 쇼(16:9)</PresentationFormat>
  <Paragraphs>181</Paragraphs>
  <Slides>92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7" baseType="lpstr">
      <vt:lpstr>Arial</vt:lpstr>
      <vt:lpstr>맑은 고딕</vt:lpstr>
      <vt:lpstr>Fredoka One</vt:lpstr>
      <vt:lpstr>Raleway</vt:lpstr>
      <vt:lpstr>Retato Slideshow by Slidesgo</vt:lpstr>
      <vt:lpstr>7주차 튜터링</vt:lpstr>
      <vt:lpstr>연결리스트 실습 코드 그림으로 설명</vt:lpstr>
      <vt:lpstr>목차</vt:lpstr>
      <vt:lpstr>전체 코드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그림으로 설명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기본 이론</dc:title>
  <cp:lastModifiedBy>이대은</cp:lastModifiedBy>
  <cp:revision>134</cp:revision>
  <dcterms:modified xsi:type="dcterms:W3CDTF">2023-12-28T13:41:40Z</dcterms:modified>
</cp:coreProperties>
</file>